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autoCompressPictures="0">
  <p:sldMasterIdLst>
    <p:sldMasterId id="2147483648" r:id="rId1"/>
  </p:sldMasterIdLst>
  <p:notesMasterIdLst>
    <p:notesMasterId r:id="rId31"/>
  </p:notesMasterIdLst>
  <p:handoutMasterIdLst>
    <p:handoutMasterId r:id="rId32"/>
  </p:handoutMasterIdLst>
  <p:sldIdLst>
    <p:sldId id="256" r:id="rId2"/>
    <p:sldId id="263" r:id="rId3"/>
    <p:sldId id="262" r:id="rId4"/>
    <p:sldId id="258" r:id="rId5"/>
    <p:sldId id="259" r:id="rId6"/>
    <p:sldId id="284" r:id="rId7"/>
    <p:sldId id="285" r:id="rId8"/>
    <p:sldId id="296" r:id="rId9"/>
    <p:sldId id="288" r:id="rId10"/>
    <p:sldId id="260" r:id="rId11"/>
    <p:sldId id="290" r:id="rId12"/>
    <p:sldId id="265" r:id="rId13"/>
    <p:sldId id="291" r:id="rId14"/>
    <p:sldId id="292" r:id="rId15"/>
    <p:sldId id="297" r:id="rId16"/>
    <p:sldId id="294" r:id="rId17"/>
    <p:sldId id="295" r:id="rId18"/>
    <p:sldId id="300" r:id="rId19"/>
    <p:sldId id="301" r:id="rId20"/>
    <p:sldId id="302" r:id="rId21"/>
    <p:sldId id="303" r:id="rId22"/>
    <p:sldId id="278" r:id="rId23"/>
    <p:sldId id="298" r:id="rId24"/>
    <p:sldId id="271" r:id="rId25"/>
    <p:sldId id="270" r:id="rId26"/>
    <p:sldId id="274" r:id="rId27"/>
    <p:sldId id="299" r:id="rId28"/>
    <p:sldId id="276" r:id="rId29"/>
    <p:sldId id="282" r:id="rId30"/>
  </p:sldIdLst>
  <p:sldSz cx="12192000" cy="6858000"/>
  <p:notesSz cx="6858000" cy="9144000"/>
  <p:defaultTextStyle>
    <a:defPPr rtl="0">
      <a:defRPr lang="ko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>
          <p15:clr>
            <a:srgbClr val="A4A3A4"/>
          </p15:clr>
        </p15:guide>
        <p15:guide id="2" orient="horz" pos="3112">
          <p15:clr>
            <a:srgbClr val="A4A3A4"/>
          </p15:clr>
        </p15:guide>
        <p15:guide id="3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TxStyle/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TxStyle/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TxStyle/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TxStyle/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993" autoAdjust="0"/>
    <p:restoredTop sz="94660"/>
  </p:normalViewPr>
  <p:slideViewPr>
    <p:cSldViewPr snapToGrid="0">
      <p:cViewPr varScale="1">
        <p:scale>
          <a:sx n="117" d="100"/>
          <a:sy n="117" d="100"/>
        </p:scale>
        <p:origin x="120" y="84"/>
      </p:cViewPr>
      <p:guideLst>
        <p:guide orient="horz" pos="2159"/>
        <p:guide orient="horz" pos="3112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85" d="100"/>
          <a:sy n="85" d="100"/>
        </p:scale>
        <p:origin x="3804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rtl="0">
              <a:defRPr/>
            </a:pPr>
            <a:endParaRPr lang="ko-KR" altLang="en-US">
              <a:latin typeface="맑은 고딕"/>
              <a:ea typeface="맑은 고딕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rtl="0">
              <a:defRPr/>
            </a:pPr>
            <a:fld id="{221E25D5-6F3F-48A5-905F-87868E8661EF}" type="datetime1">
              <a:rPr lang="ko-KR" altLang="en-US">
                <a:latin typeface="맑은 고딕"/>
                <a:ea typeface="맑은 고딕"/>
              </a:rPr>
              <a:pPr rtl="0">
                <a:defRPr/>
              </a:pPr>
              <a:t>2022-06-12(Sun)</a:t>
            </a:fld>
            <a:endParaRPr lang="ko-KR" altLang="en-US">
              <a:latin typeface="맑은 고딕"/>
              <a:ea typeface="맑은 고딕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rtl="0">
              <a:defRPr/>
            </a:pPr>
            <a:endParaRPr lang="ko-KR" altLang="en-US">
              <a:latin typeface="맑은 고딕"/>
              <a:ea typeface="맑은 고딕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rtl="0">
              <a:defRPr/>
            </a:pPr>
            <a:fld id="{CA00C303-0EDA-42E1-9745-6C6A39A7B5C4}" type="slidenum">
              <a:rPr lang="en-US" altLang="ko-KR">
                <a:latin typeface="맑은 고딕"/>
                <a:ea typeface="맑은 고딕"/>
              </a:rPr>
              <a:pPr rtl="0">
                <a:defRPr/>
              </a:pPr>
              <a:t>‹#›</a:t>
            </a:fld>
            <a:endParaRPr lang="ko-KR" altLang="en-US"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01676646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>
                <a:latin typeface="맑은 고딕"/>
                <a:ea typeface="맑은 고딕"/>
              </a:defRPr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>
                <a:latin typeface="맑은 고딕"/>
                <a:ea typeface="맑은 고딕"/>
              </a:defRPr>
            </a:lvl1pPr>
          </a:lstStyle>
          <a:p>
            <a:pPr lvl="0">
              <a:defRPr/>
            </a:pPr>
            <a:fld id="{C1AD3C92-A668-46E2-BD12-7619418964CA}" type="datetime1">
              <a:rPr lang="ko-KR" altLang="en-US"/>
              <a:pPr lvl="0">
                <a:defRPr/>
              </a:pPr>
              <a:t>2022-06-12(Sun)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rt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 rtl="0">
              <a:defRPr/>
            </a:pPr>
            <a:r>
              <a:rPr lang="ko-KR" altLang="en-US"/>
              <a:t>마스터 텍스트 스타일 편집</a:t>
            </a:r>
          </a:p>
          <a:p>
            <a:pPr lvl="1" rtl="0">
              <a:defRPr/>
            </a:pPr>
            <a:r>
              <a:rPr lang="ko-KR" altLang="en-US"/>
              <a:t>둘째 수준</a:t>
            </a:r>
          </a:p>
          <a:p>
            <a:pPr lvl="2" rtl="0">
              <a:defRPr/>
            </a:pPr>
            <a:r>
              <a:rPr lang="ko-KR" altLang="en-US"/>
              <a:t>셋째 수준</a:t>
            </a:r>
          </a:p>
          <a:p>
            <a:pPr lvl="3" rtl="0">
              <a:defRPr/>
            </a:pPr>
            <a:r>
              <a:rPr lang="ko-KR" altLang="en-US"/>
              <a:t>넷째 수준</a:t>
            </a:r>
          </a:p>
          <a:p>
            <a:pPr lvl="4" rtl="0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>
                <a:latin typeface="맑은 고딕"/>
                <a:ea typeface="맑은 고딕"/>
              </a:defRPr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>
                <a:latin typeface="맑은 고딕"/>
                <a:ea typeface="맑은 고딕"/>
              </a:defRPr>
            </a:lvl1pPr>
          </a:lstStyle>
          <a:p>
            <a:pPr lvl="0">
              <a:defRPr/>
            </a:pPr>
            <a:fld id="{6FC40A10-6036-4879-816D-55C01FC94846}" type="slidenum">
              <a:rPr lang="en-US" altLang="ko-KR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573961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맑은 고딕"/>
        <a:ea typeface="맑은 고딕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맑은 고딕"/>
        <a:ea typeface="맑은 고딕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맑은 고딕"/>
        <a:ea typeface="맑은 고딕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맑은 고딕"/>
        <a:ea typeface="맑은 고딕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맑은 고딕"/>
        <a:ea typeface="맑은 고딕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FC40A10-6036-4879-816D-55C01FC94846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483395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FC40A10-6036-4879-816D-55C01FC94846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16135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FC40A10-6036-4879-816D-55C01FC94846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11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718646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FC40A10-6036-4879-816D-55C01FC94846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12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045977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FC40A10-6036-4879-816D-55C01FC94846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13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497958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FC40A10-6036-4879-816D-55C01FC94846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14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562309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FC40A10-6036-4879-816D-55C01FC94846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764982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FC40A10-6036-4879-816D-55C01FC94846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16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343207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FC40A10-6036-4879-816D-55C01FC94846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17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166921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FC40A10-6036-4879-816D-55C01FC94846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22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129235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FC40A10-6036-4879-816D-55C01FC94846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23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767807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FC40A10-6036-4879-816D-55C01FC94846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3522737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FC40A10-6036-4879-816D-55C01FC94846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24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3422535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FC40A10-6036-4879-816D-55C01FC94846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25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7748462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FC40A10-6036-4879-816D-55C01FC94846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26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5361237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FC40A10-6036-4879-816D-55C01FC94846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27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7605187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FC40A10-6036-4879-816D-55C01FC94846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28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1659405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FC40A10-6036-4879-816D-55C01FC94846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29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252863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FC40A10-6036-4879-816D-55C01FC94846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852177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FC40A10-6036-4879-816D-55C01FC94846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871548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FC40A10-6036-4879-816D-55C01FC94846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424131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FC40A10-6036-4879-816D-55C01FC94846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033379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FC40A10-6036-4879-816D-55C01FC94846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7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426663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FC40A10-6036-4879-816D-55C01FC94846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8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498764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FC40A10-6036-4879-816D-55C01FC94846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9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83543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로고가 있는 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278196A9-689D-4410-BFC0-7ACB19755A0C}"/>
              </a:ext>
            </a:extLst>
          </p:cNvPr>
          <p:cNvSpPr/>
          <p:nvPr userDrawn="1"/>
        </p:nvSpPr>
        <p:spPr>
          <a:xfrm>
            <a:off x="0" y="0"/>
            <a:ext cx="12192000" cy="4416552"/>
          </a:xfrm>
          <a:prstGeom prst="rect">
            <a:avLst/>
          </a:prstGeom>
          <a:blipFill>
            <a:blip r:embed="rId2"/>
            <a:srcRect/>
            <a:stretch>
              <a:fillRect l="-842" r="-84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29BFEAD-57CF-438A-8084-C5AC7F47E54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462986"/>
            <a:ext cx="9144000" cy="1786094"/>
          </a:xfrm>
        </p:spPr>
        <p:txBody>
          <a:bodyPr rtlCol="0" anchor="b"/>
          <a:lstStyle>
            <a:lvl1pPr algn="ctr">
              <a:defRPr sz="6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dirty="0"/>
              <a:t>클릭하여 마스터 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E17A3CB-B083-4E49-9123-A5E47559DC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smtClean="0"/>
              <a:t>MM.DD.20XX</a:t>
            </a:r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8C4102C-4609-416C-A808-0FFE0051DA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smtClean="0"/>
              <a:t>바닥글 추가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D7BCC5D-6F2C-472F-BD4C-4096793DF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8D581BC7-E183-40DB-AC97-C19EA4EB8894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BE854BB-FA44-4CAB-85DF-F5C412560348}"/>
              </a:ext>
            </a:extLst>
          </p:cNvPr>
          <p:cNvSpPr/>
          <p:nvPr userDrawn="1"/>
        </p:nvSpPr>
        <p:spPr>
          <a:xfrm>
            <a:off x="0" y="4416552"/>
            <a:ext cx="12192000" cy="2441448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89BFFF1-5465-4317-B9DB-C23A5B1D76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734696"/>
            <a:ext cx="9144000" cy="459798"/>
          </a:xfrm>
        </p:spPr>
        <p:txBody>
          <a:bodyPr lIns="0" tIns="0" rIns="0" bIns="0" rtlCol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>
                <a:latin typeface="맑은 고딕" panose="020B0503020000020004" pitchFamily="50" charset="-127"/>
                <a:ea typeface="맑은 고딕" panose="020B0503020000020004" pitchFamily="50" charset="-127"/>
                <a:cs typeface="Segoe UI Semibold" panose="020B07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 noProof="0" smtClean="0"/>
              <a:t>클릭하여 마스터 부제목 스타일 편집</a:t>
            </a:r>
            <a:endParaRPr lang="ko-KR" altLang="en-US" noProof="0" dirty="0"/>
          </a:p>
        </p:txBody>
      </p:sp>
      <p:sp>
        <p:nvSpPr>
          <p:cNvPr id="10" name="그림 개체 틀 9">
            <a:extLst>
              <a:ext uri="{FF2B5EF4-FFF2-40B4-BE49-F238E27FC236}">
                <a16:creationId xmlns:a16="http://schemas.microsoft.com/office/drawing/2014/main" id="{EA313B4B-5B98-4B33-885A-DF7669E72D7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355336" y="1172982"/>
            <a:ext cx="1481328" cy="758952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smtClean="0"/>
              <a:t>그림을 추가하려면 아이콘을 클릭하십시오</a:t>
            </a:r>
            <a:endParaRPr lang="ko-KR" altLang="en-US" noProof="0" dirty="0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676B4374-8F24-43DE-860D-E5C6EA850AB4}"/>
              </a:ext>
            </a:extLst>
          </p:cNvPr>
          <p:cNvGrpSpPr/>
          <p:nvPr userDrawn="1"/>
        </p:nvGrpSpPr>
        <p:grpSpPr>
          <a:xfrm>
            <a:off x="4400693" y="2253996"/>
            <a:ext cx="3356133" cy="100584"/>
            <a:chOff x="4413120" y="2253996"/>
            <a:chExt cx="3356133" cy="100584"/>
          </a:xfrm>
        </p:grpSpPr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585C7755-9394-4129-AB48-1AC32DA80C75}"/>
                </a:ext>
              </a:extLst>
            </p:cNvPr>
            <p:cNvSpPr/>
            <p:nvPr userDrawn="1"/>
          </p:nvSpPr>
          <p:spPr>
            <a:xfrm>
              <a:off x="4413120" y="2253996"/>
              <a:ext cx="100584" cy="100584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US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13" name="직선 연결선(S) 12">
              <a:extLst>
                <a:ext uri="{FF2B5EF4-FFF2-40B4-BE49-F238E27FC236}">
                  <a16:creationId xmlns:a16="http://schemas.microsoft.com/office/drawing/2014/main" id="{64C71ABE-575A-48CF-82B1-EDE8535F3993}"/>
                </a:ext>
              </a:extLst>
            </p:cNvPr>
            <p:cNvCxnSpPr/>
            <p:nvPr userDrawn="1"/>
          </p:nvCxnSpPr>
          <p:spPr>
            <a:xfrm>
              <a:off x="4483844" y="2307679"/>
              <a:ext cx="3186659" cy="0"/>
            </a:xfrm>
            <a:prstGeom prst="line">
              <a:avLst/>
            </a:prstGeom>
            <a:ln w="1270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E3C1EA63-78B2-4715-B4DC-63D98AC7F354}"/>
                </a:ext>
              </a:extLst>
            </p:cNvPr>
            <p:cNvSpPr/>
            <p:nvPr userDrawn="1"/>
          </p:nvSpPr>
          <p:spPr>
            <a:xfrm>
              <a:off x="7668669" y="2253996"/>
              <a:ext cx="100584" cy="100584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US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E9BB74A1-0BEA-4AD8-8138-0641A45D8B40}"/>
              </a:ext>
            </a:extLst>
          </p:cNvPr>
          <p:cNvGrpSpPr/>
          <p:nvPr userDrawn="1"/>
        </p:nvGrpSpPr>
        <p:grpSpPr>
          <a:xfrm>
            <a:off x="4463107" y="5305363"/>
            <a:ext cx="3295769" cy="100584"/>
            <a:chOff x="3301652" y="2253996"/>
            <a:chExt cx="5740765" cy="100584"/>
          </a:xfrm>
        </p:grpSpPr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73D0026E-5270-4C52-A1AF-5631E8192DCD}"/>
                </a:ext>
              </a:extLst>
            </p:cNvPr>
            <p:cNvSpPr/>
            <p:nvPr userDrawn="1"/>
          </p:nvSpPr>
          <p:spPr>
            <a:xfrm>
              <a:off x="3301652" y="2253996"/>
              <a:ext cx="175203" cy="100584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US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18" name="직선 연결선(S) 17">
              <a:extLst>
                <a:ext uri="{FF2B5EF4-FFF2-40B4-BE49-F238E27FC236}">
                  <a16:creationId xmlns:a16="http://schemas.microsoft.com/office/drawing/2014/main" id="{A6085D92-5F70-4097-A2FF-C15B13788D08}"/>
                </a:ext>
              </a:extLst>
            </p:cNvPr>
            <p:cNvCxnSpPr/>
            <p:nvPr userDrawn="1"/>
          </p:nvCxnSpPr>
          <p:spPr>
            <a:xfrm>
              <a:off x="3316126" y="2307679"/>
              <a:ext cx="5686139" cy="0"/>
            </a:xfrm>
            <a:prstGeom prst="line">
              <a:avLst/>
            </a:prstGeom>
            <a:ln w="1270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BE68EB6C-48D0-4EBF-8541-926D16790F52}"/>
                </a:ext>
              </a:extLst>
            </p:cNvPr>
            <p:cNvSpPr/>
            <p:nvPr userDrawn="1"/>
          </p:nvSpPr>
          <p:spPr>
            <a:xfrm>
              <a:off x="8866838" y="2253996"/>
              <a:ext cx="175579" cy="100584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US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246382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숫자 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E8E3FDB8-6D5C-48FE-99EA-7EC60F4D819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D9775F3-A041-479A-8038-652B7D9C7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smtClean="0"/>
              <a:t>MM.DD.20XX</a:t>
            </a:r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9BEDD04-BE4E-4B91-B13E-0C4FB3E16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smtClean="0"/>
              <a:t>바닥글 추가</a:t>
            </a:r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06DF5D8-12DC-494E-B0F1-2E9C86A14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8D581BC7-E183-40DB-AC97-C19EA4EB8894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ABF87C9E-53A2-4DE1-89DC-3907BE2E3D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2016" y="707529"/>
            <a:ext cx="7118056" cy="569086"/>
          </a:xfrm>
        </p:spPr>
        <p:txBody>
          <a:bodyPr lIns="0" tIns="0" rIns="0" bIns="0" rtlCol="0" anchor="b">
            <a:normAutofit/>
          </a:bodyPr>
          <a:lstStyle>
            <a:lvl1pPr algn="l">
              <a:defRPr sz="3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9" name="텍스트 개체 틀 2">
            <a:extLst>
              <a:ext uri="{FF2B5EF4-FFF2-40B4-BE49-F238E27FC236}">
                <a16:creationId xmlns:a16="http://schemas.microsoft.com/office/drawing/2014/main" id="{EB453F8F-AA02-4E0D-93BF-8CF4F149037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292016" y="1625821"/>
            <a:ext cx="7096709" cy="978407"/>
          </a:xfrm>
        </p:spPr>
        <p:txBody>
          <a:bodyPr lIns="0" tIns="0" rIns="0" bIns="0"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 dirty="0" smtClean="0"/>
              <a:t>마스터 텍스트 스타일 편집</a:t>
            </a:r>
            <a:endParaRPr lang="ko-KR" altLang="en-US" noProof="0" dirty="0"/>
          </a:p>
        </p:txBody>
      </p:sp>
      <p:sp>
        <p:nvSpPr>
          <p:cNvPr id="10" name="그림 개체 틀 10">
            <a:extLst>
              <a:ext uri="{FF2B5EF4-FFF2-40B4-BE49-F238E27FC236}">
                <a16:creationId xmlns:a16="http://schemas.microsoft.com/office/drawing/2014/main" id="{A541F291-2E4B-474E-9ED0-55C97A2A066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smtClean="0"/>
              <a:t>그림을 추가하려면 아이콘을 클릭하십시오</a:t>
            </a:r>
            <a:endParaRPr lang="ko-KR" altLang="en-US" noProof="0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59E4D57E-4989-4939-A31F-637543FAB606}"/>
              </a:ext>
            </a:extLst>
          </p:cNvPr>
          <p:cNvGrpSpPr/>
          <p:nvPr userDrawn="1"/>
        </p:nvGrpSpPr>
        <p:grpSpPr>
          <a:xfrm flipH="1">
            <a:off x="4314481" y="1375202"/>
            <a:ext cx="7877519" cy="100800"/>
            <a:chOff x="245550" y="3240138"/>
            <a:chExt cx="4015976" cy="100800"/>
          </a:xfrm>
        </p:grpSpPr>
        <p:cxnSp>
          <p:nvCxnSpPr>
            <p:cNvPr id="12" name="직선 연결선(S) 11">
              <a:extLst>
                <a:ext uri="{FF2B5EF4-FFF2-40B4-BE49-F238E27FC236}">
                  <a16:creationId xmlns:a16="http://schemas.microsoft.com/office/drawing/2014/main" id="{370B72A7-B625-48B8-88E6-BCE2A4DD531E}"/>
                </a:ext>
              </a:extLst>
            </p:cNvPr>
            <p:cNvCxnSpPr>
              <a:cxnSpLocks/>
              <a:endCxn id="13" idx="6"/>
            </p:cNvCxnSpPr>
            <p:nvPr userDrawn="1"/>
          </p:nvCxnSpPr>
          <p:spPr>
            <a:xfrm>
              <a:off x="245550" y="3290538"/>
              <a:ext cx="4015976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01ED729F-F8A5-4244-9776-4935C260F11F}"/>
                </a:ext>
              </a:extLst>
            </p:cNvPr>
            <p:cNvSpPr/>
            <p:nvPr userDrawn="1"/>
          </p:nvSpPr>
          <p:spPr>
            <a:xfrm>
              <a:off x="4210138" y="3240138"/>
              <a:ext cx="51388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ko-KR" altLang="en-US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cxnSp>
        <p:nvCxnSpPr>
          <p:cNvPr id="17" name="직선 연결선(S) 16">
            <a:extLst>
              <a:ext uri="{FF2B5EF4-FFF2-40B4-BE49-F238E27FC236}">
                <a16:creationId xmlns:a16="http://schemas.microsoft.com/office/drawing/2014/main" id="{6150998C-CF95-4C6F-8962-8EB2DB30177D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타원 17">
            <a:extLst>
              <a:ext uri="{FF2B5EF4-FFF2-40B4-BE49-F238E27FC236}">
                <a16:creationId xmlns:a16="http://schemas.microsoft.com/office/drawing/2014/main" id="{F86A2ACD-8CF5-48A3-A678-E213A809B332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9" name="직선 연결선(S) 18">
            <a:extLst>
              <a:ext uri="{FF2B5EF4-FFF2-40B4-BE49-F238E27FC236}">
                <a16:creationId xmlns:a16="http://schemas.microsoft.com/office/drawing/2014/main" id="{F00811BB-0E37-4D70-84A5-97B3FBEDCBE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타원 19">
            <a:extLst>
              <a:ext uri="{FF2B5EF4-FFF2-40B4-BE49-F238E27FC236}">
                <a16:creationId xmlns:a16="http://schemas.microsoft.com/office/drawing/2014/main" id="{D03B3046-0457-4D23-8E0C-64E3FCD620BB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id="{D0092E26-7A96-4712-98A7-FFDA7C3D772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83723" y="3301941"/>
            <a:ext cx="3408243" cy="978408"/>
          </a:xfrm>
          <a:prstGeom prst="rect">
            <a:avLst/>
          </a:prstGeom>
          <a:ln w="6350">
            <a:noFill/>
          </a:ln>
        </p:spPr>
        <p:txBody>
          <a:bodyPr lIns="0" tIns="0" rIns="0" bIns="0" rtlCol="0" anchor="ctr" anchorCtr="0">
            <a:noAutofit/>
          </a:bodyPr>
          <a:lstStyle>
            <a:lvl1pPr marL="0" indent="0" algn="l" rtl="0">
              <a:buNone/>
              <a:defRPr sz="7000" b="1">
                <a:ln w="6350">
                  <a:solidFill>
                    <a:schemeClr val="tx1"/>
                  </a:solidFill>
                </a:ln>
                <a:noFill/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sz="7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₩</a:t>
            </a:r>
            <a:r>
              <a:rPr lang="en-US" altLang="ko-KR" noProof="0" dirty="0" smtClean="0"/>
              <a:t>12,345</a:t>
            </a:r>
            <a:endParaRPr lang="ko-KR" altLang="en-US" noProof="0" dirty="0"/>
          </a:p>
        </p:txBody>
      </p:sp>
      <p:sp>
        <p:nvSpPr>
          <p:cNvPr id="34" name="텍스트 개체 틀 2">
            <a:extLst>
              <a:ext uri="{FF2B5EF4-FFF2-40B4-BE49-F238E27FC236}">
                <a16:creationId xmlns:a16="http://schemas.microsoft.com/office/drawing/2014/main" id="{B17B484C-F876-40B2-89DE-FC7A9E54C835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5716329" y="3394494"/>
            <a:ext cx="5678300" cy="978407"/>
          </a:xfrm>
        </p:spPr>
        <p:txBody>
          <a:bodyPr lIns="0" tIns="0" rIns="0" bIns="0"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 dirty="0" smtClean="0"/>
              <a:t>마스터 텍스트 스타일 편집</a:t>
            </a:r>
            <a:endParaRPr lang="ko-KR" altLang="en-US" noProof="0" dirty="0"/>
          </a:p>
        </p:txBody>
      </p:sp>
      <p:sp>
        <p:nvSpPr>
          <p:cNvPr id="36" name="텍스트 개체 틀 2">
            <a:extLst>
              <a:ext uri="{FF2B5EF4-FFF2-40B4-BE49-F238E27FC236}">
                <a16:creationId xmlns:a16="http://schemas.microsoft.com/office/drawing/2014/main" id="{99E02476-A734-4A74-BC42-F104B37C8C19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4292016" y="3394494"/>
            <a:ext cx="1399099" cy="978407"/>
          </a:xfrm>
        </p:spPr>
        <p:txBody>
          <a:bodyPr lIns="0" tIns="0" rIns="0" bIns="0" rtlCol="0" anchor="t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 dirty="0" smtClean="0"/>
              <a:t>마스터 텍스트 스타일 편집</a:t>
            </a:r>
            <a:endParaRPr lang="ko-KR" altLang="en-US" noProof="0" dirty="0"/>
          </a:p>
        </p:txBody>
      </p:sp>
      <p:sp>
        <p:nvSpPr>
          <p:cNvPr id="26" name="텍스트 개체 틀 15">
            <a:extLst>
              <a:ext uri="{FF2B5EF4-FFF2-40B4-BE49-F238E27FC236}">
                <a16:creationId xmlns:a16="http://schemas.microsoft.com/office/drawing/2014/main" id="{EA5D8D7D-F37C-49AD-98F0-641CE42B8A8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83723" y="4594663"/>
            <a:ext cx="3408243" cy="978408"/>
          </a:xfrm>
          <a:prstGeom prst="rect">
            <a:avLst/>
          </a:prstGeom>
          <a:ln w="6350">
            <a:noFill/>
          </a:ln>
        </p:spPr>
        <p:txBody>
          <a:bodyPr lIns="0" tIns="0" rIns="0" bIns="0" rtlCol="0" anchor="ctr" anchorCtr="0">
            <a:noAutofit/>
          </a:bodyPr>
          <a:lstStyle>
            <a:lvl1pPr marL="0" indent="0" algn="l" rtl="0">
              <a:buNone/>
              <a:defRPr sz="7000" b="1">
                <a:ln w="6350">
                  <a:solidFill>
                    <a:schemeClr val="tx1"/>
                  </a:solidFill>
                </a:ln>
                <a:noFill/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sz="7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₩</a:t>
            </a:r>
            <a:r>
              <a:rPr lang="en-US" altLang="ko-KR" noProof="0" dirty="0" smtClean="0"/>
              <a:t>6,789</a:t>
            </a:r>
            <a:endParaRPr lang="ko-KR" altLang="en-US" noProof="0" dirty="0"/>
          </a:p>
        </p:txBody>
      </p:sp>
      <p:sp>
        <p:nvSpPr>
          <p:cNvPr id="27" name="텍스트 개체 틀 2">
            <a:extLst>
              <a:ext uri="{FF2B5EF4-FFF2-40B4-BE49-F238E27FC236}">
                <a16:creationId xmlns:a16="http://schemas.microsoft.com/office/drawing/2014/main" id="{521FF93D-8384-4E22-8645-BDE6AB983488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5716329" y="4687216"/>
            <a:ext cx="5678300" cy="978407"/>
          </a:xfrm>
        </p:spPr>
        <p:txBody>
          <a:bodyPr lIns="0" tIns="0" rIns="0" bIns="0"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 dirty="0" smtClean="0"/>
              <a:t>마스터 텍스트 스타일 편집</a:t>
            </a:r>
            <a:endParaRPr lang="ko-KR" altLang="en-US" noProof="0" dirty="0"/>
          </a:p>
        </p:txBody>
      </p:sp>
      <p:sp>
        <p:nvSpPr>
          <p:cNvPr id="28" name="텍스트 개체 틀 2">
            <a:extLst>
              <a:ext uri="{FF2B5EF4-FFF2-40B4-BE49-F238E27FC236}">
                <a16:creationId xmlns:a16="http://schemas.microsoft.com/office/drawing/2014/main" id="{BA358F36-EA77-462E-9158-AFDF1D449A1A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4292016" y="4687216"/>
            <a:ext cx="1399099" cy="978407"/>
          </a:xfrm>
        </p:spPr>
        <p:txBody>
          <a:bodyPr lIns="0" tIns="0" rIns="0" bIns="0" rtlCol="0" anchor="t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 dirty="0" smtClean="0"/>
              <a:t>마스터 텍스트 스타일 편집</a:t>
            </a:r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4041195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원이 있는 콘텐츠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09F1B35C-893A-4033-ADC0-2192AFA292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D637DF8-B064-4F36-89F8-EBF538A2E7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3276" y="3242645"/>
            <a:ext cx="4464049" cy="1177174"/>
          </a:xfrm>
        </p:spPr>
        <p:txBody>
          <a:bodyPr lIns="0" tIns="0" rIns="0" bIns="0" rtlCol="0" anchor="b">
            <a:normAutofit/>
          </a:bodyPr>
          <a:lstStyle>
            <a:lvl1pPr>
              <a:defRPr sz="3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dirty="0"/>
              <a:t>클릭하여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A72532A-5006-46B7-AE99-3A6891CD025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26770" y="4872948"/>
            <a:ext cx="4443165" cy="882062"/>
          </a:xfrm>
        </p:spPr>
        <p:txBody>
          <a:bodyPr lIns="0" tIns="0" rIns="0" bIns="0" rtlCol="0">
            <a:normAutofit/>
          </a:bodyPr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 dirty="0" smtClean="0"/>
              <a:t>마스터 텍스트 스타일 편집</a:t>
            </a:r>
            <a:endParaRPr lang="ko-KR" altLang="en-US" noProof="0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9EFC6D7-3241-401C-A16A-4A7CC2653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smtClean="0"/>
              <a:t>MM.DD.20XX</a:t>
            </a:r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345D6DC-ABA5-4D00-9CD3-92FFDD1FA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smtClean="0"/>
              <a:t>바닥글 추가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2459C86-0106-40E0-AA18-795EC5787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8D581BC7-E183-40DB-AC97-C19EA4EB8894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  <p:sp>
        <p:nvSpPr>
          <p:cNvPr id="11" name="그림 개체 틀 10">
            <a:extLst>
              <a:ext uri="{FF2B5EF4-FFF2-40B4-BE49-F238E27FC236}">
                <a16:creationId xmlns:a16="http://schemas.microsoft.com/office/drawing/2014/main" id="{6D14F7B3-A6CF-491C-9855-75B5784CC45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smtClean="0"/>
              <a:t>그림을 추가하려면 아이콘을 클릭하십시오</a:t>
            </a:r>
            <a:endParaRPr lang="ko-KR" altLang="en-US" noProof="0" dirty="0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B7317392-EF87-4050-8BBE-32F74B0CF15A}"/>
              </a:ext>
            </a:extLst>
          </p:cNvPr>
          <p:cNvGrpSpPr/>
          <p:nvPr userDrawn="1"/>
        </p:nvGrpSpPr>
        <p:grpSpPr>
          <a:xfrm>
            <a:off x="0" y="4581382"/>
            <a:ext cx="2806004" cy="100800"/>
            <a:chOff x="-1228304" y="3240138"/>
            <a:chExt cx="2806004" cy="100800"/>
          </a:xfrm>
        </p:grpSpPr>
        <p:cxnSp>
          <p:nvCxnSpPr>
            <p:cNvPr id="13" name="직선 연결선(S) 12">
              <a:extLst>
                <a:ext uri="{FF2B5EF4-FFF2-40B4-BE49-F238E27FC236}">
                  <a16:creationId xmlns:a16="http://schemas.microsoft.com/office/drawing/2014/main" id="{785A4134-866D-4143-AC1E-8A2FFDB4985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228304" y="3290538"/>
              <a:ext cx="2771306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1BBC5D9C-B8FB-455B-9398-36DB21F2765E}"/>
                </a:ext>
              </a:extLst>
            </p:cNvPr>
            <p:cNvSpPr/>
            <p:nvPr userDrawn="1"/>
          </p:nvSpPr>
          <p:spPr>
            <a:xfrm>
              <a:off x="1476900" y="3240138"/>
              <a:ext cx="100800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ko-KR" altLang="en-US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6" name="텍스트 개체 틀 2">
            <a:extLst>
              <a:ext uri="{FF2B5EF4-FFF2-40B4-BE49-F238E27FC236}">
                <a16:creationId xmlns:a16="http://schemas.microsoft.com/office/drawing/2014/main" id="{BB522941-5C7D-4701-9AD7-BB4C11C6EBCE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5533023" y="4551485"/>
            <a:ext cx="5855702" cy="1208079"/>
          </a:xfrm>
        </p:spPr>
        <p:txBody>
          <a:bodyPr lIns="0" tIns="0" rIns="0" bIns="0"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 dirty="0" smtClean="0"/>
              <a:t>마스터 텍스트 스타일 편집</a:t>
            </a:r>
            <a:endParaRPr lang="ko-KR" altLang="en-US" noProof="0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72225750-E4CE-4A81-A0C3-4023030D637E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8" name="직선 연결선(S) 17">
            <a:extLst>
              <a:ext uri="{FF2B5EF4-FFF2-40B4-BE49-F238E27FC236}">
                <a16:creationId xmlns:a16="http://schemas.microsoft.com/office/drawing/2014/main" id="{3819C324-07DF-49DB-A08C-0E6155CE3041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타원 18">
            <a:extLst>
              <a:ext uri="{FF2B5EF4-FFF2-40B4-BE49-F238E27FC236}">
                <a16:creationId xmlns:a16="http://schemas.microsoft.com/office/drawing/2014/main" id="{75A34025-44F2-4A09-8629-F1794E9D35AF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0" name="직선 연결선(S) 19">
            <a:extLst>
              <a:ext uri="{FF2B5EF4-FFF2-40B4-BE49-F238E27FC236}">
                <a16:creationId xmlns:a16="http://schemas.microsoft.com/office/drawing/2014/main" id="{815854A2-EAE9-4B2A-84CF-5A4BD753863A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>
            <a:extLst>
              <a:ext uri="{FF2B5EF4-FFF2-40B4-BE49-F238E27FC236}">
                <a16:creationId xmlns:a16="http://schemas.microsoft.com/office/drawing/2014/main" id="{ADC059E4-36DE-4100-8F15-85A9F37E84FE}"/>
              </a:ext>
            </a:extLst>
          </p:cNvPr>
          <p:cNvSpPr/>
          <p:nvPr userDrawn="1"/>
        </p:nvSpPr>
        <p:spPr>
          <a:xfrm>
            <a:off x="3616960" y="859665"/>
            <a:ext cx="2121408" cy="2121408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34E475F8-9B44-4A3E-9F99-CF0346C89B8E}"/>
              </a:ext>
            </a:extLst>
          </p:cNvPr>
          <p:cNvSpPr/>
          <p:nvPr userDrawn="1"/>
        </p:nvSpPr>
        <p:spPr>
          <a:xfrm>
            <a:off x="5522965" y="836613"/>
            <a:ext cx="2816352" cy="2816352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EF5FAF95-28E9-4D03-884C-A89CBC8B61DC}"/>
              </a:ext>
            </a:extLst>
          </p:cNvPr>
          <p:cNvSpPr/>
          <p:nvPr userDrawn="1"/>
        </p:nvSpPr>
        <p:spPr>
          <a:xfrm>
            <a:off x="8123915" y="859665"/>
            <a:ext cx="3273552" cy="3273552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텍스트 개체 틀 15">
            <a:extLst>
              <a:ext uri="{FF2B5EF4-FFF2-40B4-BE49-F238E27FC236}">
                <a16:creationId xmlns:a16="http://schemas.microsoft.com/office/drawing/2014/main" id="{5F221D05-AC12-4B7C-A00B-E28F93E23D7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851931" y="1382322"/>
            <a:ext cx="1681092" cy="978408"/>
          </a:xfrm>
          <a:prstGeom prst="rect">
            <a:avLst/>
          </a:prstGeom>
          <a:ln w="6350">
            <a:noFill/>
          </a:ln>
        </p:spPr>
        <p:txBody>
          <a:bodyPr lIns="0" tIns="0" rIns="0" bIns="0" rtlCol="0" anchor="ctr" anchorCtr="0">
            <a:noAutofit/>
          </a:bodyPr>
          <a:lstStyle>
            <a:lvl1pPr marL="0" indent="0" algn="ctr" rtl="0">
              <a:buNone/>
              <a:defRPr sz="7000" b="1">
                <a:ln w="6350">
                  <a:solidFill>
                    <a:schemeClr val="tx1"/>
                  </a:solidFill>
                </a:ln>
                <a:noFill/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sz="7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₩</a:t>
            </a:r>
            <a:r>
              <a:rPr lang="en-US" altLang="ko-KR" noProof="0" dirty="0" smtClean="0"/>
              <a:t>25</a:t>
            </a:r>
            <a:endParaRPr lang="ko-KR" altLang="en-US" noProof="0" dirty="0"/>
          </a:p>
        </p:txBody>
      </p:sp>
      <p:sp>
        <p:nvSpPr>
          <p:cNvPr id="28" name="텍스트 개체 틀 2">
            <a:extLst>
              <a:ext uri="{FF2B5EF4-FFF2-40B4-BE49-F238E27FC236}">
                <a16:creationId xmlns:a16="http://schemas.microsoft.com/office/drawing/2014/main" id="{A3904B01-A725-4CE3-9321-D42F3E296703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3927524" y="2363691"/>
            <a:ext cx="1519848" cy="617093"/>
          </a:xfrm>
        </p:spPr>
        <p:txBody>
          <a:bodyPr lIns="0" tIns="0" rIns="0" bIns="0" rtlCol="0" anchor="t" anchorCtr="0">
            <a:normAutofit/>
          </a:bodyPr>
          <a:lstStyle>
            <a:lvl1pPr marL="0" indent="0" algn="ctr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 dirty="0"/>
              <a:t>구역 </a:t>
            </a:r>
            <a:r>
              <a:rPr lang="en-US" altLang="ko-KR" noProof="0" dirty="0"/>
              <a:t>1</a:t>
            </a:r>
            <a:r>
              <a:rPr lang="ko-KR" altLang="en-US" noProof="0" dirty="0"/>
              <a:t/>
            </a:r>
            <a:br>
              <a:rPr lang="ko-KR" altLang="en-US" noProof="0" dirty="0"/>
            </a:br>
            <a:r>
              <a:rPr lang="ko-KR" altLang="en-US" noProof="0" dirty="0"/>
              <a:t>제목</a:t>
            </a:r>
          </a:p>
        </p:txBody>
      </p:sp>
      <p:sp>
        <p:nvSpPr>
          <p:cNvPr id="29" name="텍스트 개체 틀 2">
            <a:extLst>
              <a:ext uri="{FF2B5EF4-FFF2-40B4-BE49-F238E27FC236}">
                <a16:creationId xmlns:a16="http://schemas.microsoft.com/office/drawing/2014/main" id="{D9CE08AF-782B-4514-BE33-D3AED71A7344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3806132" y="1185842"/>
            <a:ext cx="1519848" cy="250619"/>
          </a:xfrm>
        </p:spPr>
        <p:txBody>
          <a:bodyPr lIns="0" tIns="0" rIns="0" bIns="0" rtlCol="0" anchor="t" anchorCtr="0">
            <a:normAutofit/>
          </a:bodyPr>
          <a:lstStyle>
            <a:lvl1pPr marL="0" indent="0" algn="r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800" b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 Light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US" altLang="ko-KR" noProof="0" dirty="0" smtClean="0"/>
              <a:t>10</a:t>
            </a:r>
            <a:r>
              <a:rPr lang="ko-KR" altLang="en-US" noProof="0" dirty="0" smtClean="0"/>
              <a:t>억</a:t>
            </a:r>
            <a:endParaRPr lang="ko-KR" altLang="en-US" noProof="0" dirty="0"/>
          </a:p>
        </p:txBody>
      </p:sp>
      <p:sp>
        <p:nvSpPr>
          <p:cNvPr id="30" name="텍스트 개체 틀 15">
            <a:extLst>
              <a:ext uri="{FF2B5EF4-FFF2-40B4-BE49-F238E27FC236}">
                <a16:creationId xmlns:a16="http://schemas.microsoft.com/office/drawing/2014/main" id="{614098B4-704D-42A8-B776-2C93C30C39D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113495" y="1767897"/>
            <a:ext cx="1681092" cy="978408"/>
          </a:xfrm>
          <a:prstGeom prst="rect">
            <a:avLst/>
          </a:prstGeom>
          <a:ln w="6350">
            <a:noFill/>
          </a:ln>
        </p:spPr>
        <p:txBody>
          <a:bodyPr lIns="0" tIns="0" rIns="0" bIns="0" rtlCol="0" anchor="ctr" anchorCtr="0">
            <a:noAutofit/>
          </a:bodyPr>
          <a:lstStyle>
            <a:lvl1pPr marL="0" indent="0" algn="ctr" rtl="0">
              <a:buNone/>
              <a:defRPr sz="7000" b="1">
                <a:ln w="6350">
                  <a:solidFill>
                    <a:schemeClr val="tx1"/>
                  </a:solidFill>
                </a:ln>
                <a:noFill/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sz="7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₩</a:t>
            </a:r>
            <a:r>
              <a:rPr lang="en-US" altLang="ko-KR" noProof="0" dirty="0" smtClean="0"/>
              <a:t>50</a:t>
            </a:r>
            <a:endParaRPr lang="ko-KR" altLang="en-US" noProof="0" dirty="0"/>
          </a:p>
        </p:txBody>
      </p:sp>
      <p:sp>
        <p:nvSpPr>
          <p:cNvPr id="31" name="텍스트 개체 틀 2">
            <a:extLst>
              <a:ext uri="{FF2B5EF4-FFF2-40B4-BE49-F238E27FC236}">
                <a16:creationId xmlns:a16="http://schemas.microsoft.com/office/drawing/2014/main" id="{CE6465F4-0B4D-4B43-BE59-BC984FE8EF05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6189088" y="2753338"/>
            <a:ext cx="1519848" cy="617093"/>
          </a:xfrm>
        </p:spPr>
        <p:txBody>
          <a:bodyPr lIns="0" tIns="0" rIns="0" bIns="0" rtlCol="0" anchor="t" anchorCtr="0">
            <a:normAutofit/>
          </a:bodyPr>
          <a:lstStyle>
            <a:lvl1pPr marL="0" indent="0" algn="ctr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 dirty="0"/>
              <a:t>구역 </a:t>
            </a:r>
            <a:r>
              <a:rPr lang="en-US" altLang="ko-KR" noProof="0" dirty="0"/>
              <a:t>1</a:t>
            </a:r>
            <a:r>
              <a:rPr lang="ko-KR" altLang="en-US" noProof="0" dirty="0"/>
              <a:t/>
            </a:r>
            <a:br>
              <a:rPr lang="ko-KR" altLang="en-US" noProof="0" dirty="0"/>
            </a:br>
            <a:r>
              <a:rPr lang="ko-KR" altLang="en-US" noProof="0" dirty="0"/>
              <a:t>제목</a:t>
            </a:r>
          </a:p>
        </p:txBody>
      </p:sp>
      <p:sp>
        <p:nvSpPr>
          <p:cNvPr id="32" name="텍스트 개체 틀 2">
            <a:extLst>
              <a:ext uri="{FF2B5EF4-FFF2-40B4-BE49-F238E27FC236}">
                <a16:creationId xmlns:a16="http://schemas.microsoft.com/office/drawing/2014/main" id="{4DBC997E-F996-4F59-A610-3C8558F180CA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6067696" y="1537655"/>
            <a:ext cx="1519848" cy="250619"/>
          </a:xfrm>
        </p:spPr>
        <p:txBody>
          <a:bodyPr lIns="0" tIns="0" rIns="0" bIns="0" rtlCol="0" anchor="t" anchorCtr="0">
            <a:normAutofit/>
          </a:bodyPr>
          <a:lstStyle>
            <a:lvl1pPr marL="0" indent="0" algn="r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800" b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 Light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US" altLang="ko-KR" noProof="0" dirty="0" smtClean="0"/>
              <a:t>10</a:t>
            </a:r>
            <a:r>
              <a:rPr lang="ko-KR" altLang="en-US" noProof="0" dirty="0" smtClean="0"/>
              <a:t>억</a:t>
            </a:r>
            <a:endParaRPr lang="ko-KR" altLang="en-US" noProof="0" dirty="0"/>
          </a:p>
        </p:txBody>
      </p:sp>
      <p:sp>
        <p:nvSpPr>
          <p:cNvPr id="33" name="텍스트 개체 틀 15">
            <a:extLst>
              <a:ext uri="{FF2B5EF4-FFF2-40B4-BE49-F238E27FC236}">
                <a16:creationId xmlns:a16="http://schemas.microsoft.com/office/drawing/2014/main" id="{D2098E46-8023-469E-86ED-39848BCA69B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714444" y="2049128"/>
            <a:ext cx="2010420" cy="978408"/>
          </a:xfrm>
          <a:prstGeom prst="rect">
            <a:avLst/>
          </a:prstGeom>
          <a:ln w="6350">
            <a:noFill/>
          </a:ln>
        </p:spPr>
        <p:txBody>
          <a:bodyPr lIns="0" tIns="0" rIns="0" bIns="0" rtlCol="0" anchor="ctr" anchorCtr="0">
            <a:noAutofit/>
          </a:bodyPr>
          <a:lstStyle>
            <a:lvl1pPr marL="0" indent="0" algn="ctr" rtl="0">
              <a:buNone/>
              <a:defRPr sz="7000" b="1">
                <a:ln w="6350">
                  <a:solidFill>
                    <a:schemeClr val="tx1"/>
                  </a:solidFill>
                </a:ln>
                <a:noFill/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sz="7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₩</a:t>
            </a:r>
            <a:r>
              <a:rPr lang="en-US" altLang="ko-KR" noProof="0" dirty="0" smtClean="0"/>
              <a:t>100</a:t>
            </a:r>
            <a:endParaRPr lang="ko-KR" altLang="en-US" noProof="0" dirty="0"/>
          </a:p>
        </p:txBody>
      </p:sp>
      <p:sp>
        <p:nvSpPr>
          <p:cNvPr id="34" name="텍스트 개체 틀 2">
            <a:extLst>
              <a:ext uri="{FF2B5EF4-FFF2-40B4-BE49-F238E27FC236}">
                <a16:creationId xmlns:a16="http://schemas.microsoft.com/office/drawing/2014/main" id="{93715D94-9DBE-476D-B2A4-208BC6D40C35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8981735" y="3034569"/>
            <a:ext cx="1519848" cy="617093"/>
          </a:xfrm>
        </p:spPr>
        <p:txBody>
          <a:bodyPr lIns="0" tIns="0" rIns="0" bIns="0" rtlCol="0" anchor="t" anchorCtr="0">
            <a:normAutofit/>
          </a:bodyPr>
          <a:lstStyle>
            <a:lvl1pPr marL="0" indent="0" algn="ctr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 dirty="0"/>
              <a:t>구역 </a:t>
            </a:r>
            <a:r>
              <a:rPr lang="en-US" altLang="ko-KR" noProof="0" dirty="0"/>
              <a:t>1</a:t>
            </a:r>
            <a:r>
              <a:rPr lang="ko-KR" altLang="en-US" noProof="0" dirty="0"/>
              <a:t/>
            </a:r>
            <a:br>
              <a:rPr lang="ko-KR" altLang="en-US" noProof="0" dirty="0"/>
            </a:br>
            <a:r>
              <a:rPr lang="ko-KR" altLang="en-US" noProof="0" dirty="0"/>
              <a:t>제목</a:t>
            </a:r>
          </a:p>
        </p:txBody>
      </p:sp>
      <p:sp>
        <p:nvSpPr>
          <p:cNvPr id="35" name="텍스트 개체 틀 2">
            <a:extLst>
              <a:ext uri="{FF2B5EF4-FFF2-40B4-BE49-F238E27FC236}">
                <a16:creationId xmlns:a16="http://schemas.microsoft.com/office/drawing/2014/main" id="{C6E1A50B-8AFF-497B-8AEC-C61D95DC0685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9089050" y="1818886"/>
            <a:ext cx="1519848" cy="250619"/>
          </a:xfrm>
        </p:spPr>
        <p:txBody>
          <a:bodyPr lIns="0" tIns="0" rIns="0" bIns="0" rtlCol="0" anchor="t" anchorCtr="0">
            <a:normAutofit/>
          </a:bodyPr>
          <a:lstStyle>
            <a:lvl1pPr marL="0" indent="0" algn="r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800" b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 Light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US" altLang="ko-KR" noProof="0" dirty="0" smtClean="0"/>
              <a:t>10</a:t>
            </a:r>
            <a:r>
              <a:rPr lang="ko-KR" altLang="en-US" noProof="0" dirty="0" smtClean="0"/>
              <a:t>억</a:t>
            </a:r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9429258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부제목이 있는 두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E8E3FDB8-6D5C-48FE-99EA-7EC60F4D819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D9775F3-A041-479A-8038-652B7D9C7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smtClean="0"/>
              <a:t>MM.DD.20XX</a:t>
            </a:r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9BEDD04-BE4E-4B91-B13E-0C4FB3E16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smtClean="0"/>
              <a:t>바닥글 추가</a:t>
            </a:r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06DF5D8-12DC-494E-B0F1-2E9C86A14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8D581BC7-E183-40DB-AC97-C19EA4EB8894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ABF87C9E-53A2-4DE1-89DC-3907BE2E3D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707529"/>
            <a:ext cx="5314072" cy="569086"/>
          </a:xfrm>
        </p:spPr>
        <p:txBody>
          <a:bodyPr lIns="0" tIns="0" rIns="0" bIns="0" rtlCol="0" anchor="b">
            <a:normAutofit/>
          </a:bodyPr>
          <a:lstStyle>
            <a:lvl1pPr algn="l">
              <a:defRPr sz="3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dirty="0"/>
              <a:t>클릭하여 제목 편집</a:t>
            </a:r>
          </a:p>
        </p:txBody>
      </p:sp>
      <p:sp>
        <p:nvSpPr>
          <p:cNvPr id="9" name="텍스트 개체 틀 2">
            <a:extLst>
              <a:ext uri="{FF2B5EF4-FFF2-40B4-BE49-F238E27FC236}">
                <a16:creationId xmlns:a16="http://schemas.microsoft.com/office/drawing/2014/main" id="{EB453F8F-AA02-4E0D-93BF-8CF4F149037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1625821"/>
            <a:ext cx="5292725" cy="978407"/>
          </a:xfrm>
        </p:spPr>
        <p:txBody>
          <a:bodyPr lIns="0" tIns="0" rIns="0" bIns="0"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 dirty="0" smtClean="0"/>
              <a:t>마스터 텍스트 스타일 편집</a:t>
            </a:r>
            <a:endParaRPr lang="ko-KR" altLang="en-US" noProof="0" dirty="0"/>
          </a:p>
        </p:txBody>
      </p:sp>
      <p:sp>
        <p:nvSpPr>
          <p:cNvPr id="10" name="그림 개체 틀 10">
            <a:extLst>
              <a:ext uri="{FF2B5EF4-FFF2-40B4-BE49-F238E27FC236}">
                <a16:creationId xmlns:a16="http://schemas.microsoft.com/office/drawing/2014/main" id="{A541F291-2E4B-474E-9ED0-55C97A2A066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smtClean="0"/>
              <a:t>그림을 추가하려면 아이콘을 클릭하십시오</a:t>
            </a:r>
            <a:endParaRPr lang="ko-KR" altLang="en-US" noProof="0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59E4D57E-4989-4939-A31F-637543FAB606}"/>
              </a:ext>
            </a:extLst>
          </p:cNvPr>
          <p:cNvGrpSpPr/>
          <p:nvPr userDrawn="1"/>
        </p:nvGrpSpPr>
        <p:grpSpPr>
          <a:xfrm flipH="1">
            <a:off x="6096000" y="1383372"/>
            <a:ext cx="6096000" cy="100800"/>
            <a:chOff x="646015" y="3248308"/>
            <a:chExt cx="3107749" cy="100800"/>
          </a:xfrm>
        </p:grpSpPr>
        <p:cxnSp>
          <p:nvCxnSpPr>
            <p:cNvPr id="12" name="직선 연결선(S) 11">
              <a:extLst>
                <a:ext uri="{FF2B5EF4-FFF2-40B4-BE49-F238E27FC236}">
                  <a16:creationId xmlns:a16="http://schemas.microsoft.com/office/drawing/2014/main" id="{370B72A7-B625-48B8-88E6-BCE2A4DD531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46015" y="3290538"/>
              <a:ext cx="3107749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01ED729F-F8A5-4244-9776-4935C260F11F}"/>
                </a:ext>
              </a:extLst>
            </p:cNvPr>
            <p:cNvSpPr/>
            <p:nvPr userDrawn="1"/>
          </p:nvSpPr>
          <p:spPr>
            <a:xfrm>
              <a:off x="3702376" y="3248308"/>
              <a:ext cx="51388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ko-KR" altLang="en-US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cxnSp>
        <p:nvCxnSpPr>
          <p:cNvPr id="17" name="직선 연결선(S) 16">
            <a:extLst>
              <a:ext uri="{FF2B5EF4-FFF2-40B4-BE49-F238E27FC236}">
                <a16:creationId xmlns:a16="http://schemas.microsoft.com/office/drawing/2014/main" id="{6150998C-CF95-4C6F-8962-8EB2DB30177D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타원 17">
            <a:extLst>
              <a:ext uri="{FF2B5EF4-FFF2-40B4-BE49-F238E27FC236}">
                <a16:creationId xmlns:a16="http://schemas.microsoft.com/office/drawing/2014/main" id="{F86A2ACD-8CF5-48A3-A678-E213A809B332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9" name="직선 연결선(S) 18">
            <a:extLst>
              <a:ext uri="{FF2B5EF4-FFF2-40B4-BE49-F238E27FC236}">
                <a16:creationId xmlns:a16="http://schemas.microsoft.com/office/drawing/2014/main" id="{F00811BB-0E37-4D70-84A5-97B3FBEDCBE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타원 19">
            <a:extLst>
              <a:ext uri="{FF2B5EF4-FFF2-40B4-BE49-F238E27FC236}">
                <a16:creationId xmlns:a16="http://schemas.microsoft.com/office/drawing/2014/main" id="{D03B3046-0457-4D23-8E0C-64E3FCD620BB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4" name="텍스트 개체 틀 2">
            <a:extLst>
              <a:ext uri="{FF2B5EF4-FFF2-40B4-BE49-F238E27FC236}">
                <a16:creationId xmlns:a16="http://schemas.microsoft.com/office/drawing/2014/main" id="{B17B484C-F876-40B2-89DE-FC7A9E54C835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831851" y="3335524"/>
            <a:ext cx="4817836" cy="2248846"/>
          </a:xfrm>
        </p:spPr>
        <p:txBody>
          <a:bodyPr lIns="0" tIns="0" rIns="0" bIns="0" rtlCol="0">
            <a:normAutofit/>
          </a:bodyPr>
          <a:lstStyle>
            <a:lvl1pPr marL="216000" indent="-21600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Char char="o"/>
              <a:defRPr sz="140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 dirty="0" smtClean="0"/>
              <a:t>마스터 텍스트 스타일 편집</a:t>
            </a:r>
            <a:endParaRPr lang="ko-KR" altLang="en-US" noProof="0" dirty="0"/>
          </a:p>
        </p:txBody>
      </p:sp>
      <p:sp>
        <p:nvSpPr>
          <p:cNvPr id="36" name="텍스트 개체 틀 2">
            <a:extLst>
              <a:ext uri="{FF2B5EF4-FFF2-40B4-BE49-F238E27FC236}">
                <a16:creationId xmlns:a16="http://schemas.microsoft.com/office/drawing/2014/main" id="{99E02476-A734-4A74-BC42-F104B37C8C19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831850" y="2905291"/>
            <a:ext cx="2915732" cy="360000"/>
          </a:xfrm>
        </p:spPr>
        <p:txBody>
          <a:bodyPr lIns="0" tIns="0" rIns="0" bIns="0" rtlCol="0" anchor="b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 dirty="0" smtClean="0"/>
              <a:t>마스터 텍스트 스타일 편집</a:t>
            </a:r>
            <a:endParaRPr lang="ko-KR" altLang="en-US" noProof="0" dirty="0"/>
          </a:p>
        </p:txBody>
      </p:sp>
      <p:sp>
        <p:nvSpPr>
          <p:cNvPr id="23" name="텍스트 개체 틀 2">
            <a:extLst>
              <a:ext uri="{FF2B5EF4-FFF2-40B4-BE49-F238E27FC236}">
                <a16:creationId xmlns:a16="http://schemas.microsoft.com/office/drawing/2014/main" id="{ABD2EF23-562D-4049-92E3-48371C9E83A4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6098826" y="3335524"/>
            <a:ext cx="5311245" cy="2248846"/>
          </a:xfrm>
        </p:spPr>
        <p:txBody>
          <a:bodyPr lIns="0" tIns="0" rIns="0" bIns="0" rtlCol="0">
            <a:normAutofit/>
          </a:bodyPr>
          <a:lstStyle>
            <a:lvl1pPr marL="216000" indent="-21600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Char char="o"/>
              <a:defRPr sz="140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 dirty="0" smtClean="0"/>
              <a:t>마스터 텍스트 스타일 편집</a:t>
            </a:r>
            <a:endParaRPr lang="ko-KR" altLang="en-US" noProof="0" dirty="0"/>
          </a:p>
        </p:txBody>
      </p:sp>
      <p:sp>
        <p:nvSpPr>
          <p:cNvPr id="24" name="텍스트 개체 틀 2">
            <a:extLst>
              <a:ext uri="{FF2B5EF4-FFF2-40B4-BE49-F238E27FC236}">
                <a16:creationId xmlns:a16="http://schemas.microsoft.com/office/drawing/2014/main" id="{FB2A0B34-417C-46AC-95C0-9B2A2FCC8BFC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6098826" y="2905291"/>
            <a:ext cx="2915732" cy="360000"/>
          </a:xfrm>
        </p:spPr>
        <p:txBody>
          <a:bodyPr lIns="0" tIns="0" rIns="0" bIns="0" rtlCol="0" anchor="b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 dirty="0" smtClean="0"/>
              <a:t>마스터 텍스트 스타일 편집</a:t>
            </a:r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7780866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차트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E8E3FDB8-6D5C-48FE-99EA-7EC60F4D819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D9775F3-A041-479A-8038-652B7D9C7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smtClean="0"/>
              <a:t>MM.DD.20XX</a:t>
            </a:r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9BEDD04-BE4E-4B91-B13E-0C4FB3E16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smtClean="0"/>
              <a:t>바닥글 추가</a:t>
            </a:r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06DF5D8-12DC-494E-B0F1-2E9C86A14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8D581BC7-E183-40DB-AC97-C19EA4EB8894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ABF87C9E-53A2-4DE1-89DC-3907BE2E3D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6105" y="707529"/>
            <a:ext cx="3704150" cy="569086"/>
          </a:xfrm>
        </p:spPr>
        <p:txBody>
          <a:bodyPr lIns="0" tIns="0" rIns="0" bIns="0" rtlCol="0" anchor="b">
            <a:normAutofit/>
          </a:bodyPr>
          <a:lstStyle>
            <a:lvl1pPr algn="l">
              <a:defRPr sz="3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dirty="0"/>
              <a:t>클릭하여 편집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59E4D57E-4989-4939-A31F-637543FAB606}"/>
              </a:ext>
            </a:extLst>
          </p:cNvPr>
          <p:cNvGrpSpPr/>
          <p:nvPr userDrawn="1"/>
        </p:nvGrpSpPr>
        <p:grpSpPr>
          <a:xfrm>
            <a:off x="-6" y="1374243"/>
            <a:ext cx="2930937" cy="100800"/>
            <a:chOff x="646012" y="3239179"/>
            <a:chExt cx="1494194" cy="100800"/>
          </a:xfrm>
        </p:grpSpPr>
        <p:cxnSp>
          <p:nvCxnSpPr>
            <p:cNvPr id="12" name="직선 연결선(S) 11">
              <a:extLst>
                <a:ext uri="{FF2B5EF4-FFF2-40B4-BE49-F238E27FC236}">
                  <a16:creationId xmlns:a16="http://schemas.microsoft.com/office/drawing/2014/main" id="{370B72A7-B625-48B8-88E6-BCE2A4DD531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46012" y="3290538"/>
              <a:ext cx="1437806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01ED729F-F8A5-4244-9776-4935C260F11F}"/>
                </a:ext>
              </a:extLst>
            </p:cNvPr>
            <p:cNvSpPr/>
            <p:nvPr userDrawn="1"/>
          </p:nvSpPr>
          <p:spPr>
            <a:xfrm>
              <a:off x="2088818" y="3239179"/>
              <a:ext cx="51388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ko-KR" altLang="en-US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cxnSp>
        <p:nvCxnSpPr>
          <p:cNvPr id="17" name="직선 연결선(S) 16">
            <a:extLst>
              <a:ext uri="{FF2B5EF4-FFF2-40B4-BE49-F238E27FC236}">
                <a16:creationId xmlns:a16="http://schemas.microsoft.com/office/drawing/2014/main" id="{6150998C-CF95-4C6F-8962-8EB2DB30177D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타원 17">
            <a:extLst>
              <a:ext uri="{FF2B5EF4-FFF2-40B4-BE49-F238E27FC236}">
                <a16:creationId xmlns:a16="http://schemas.microsoft.com/office/drawing/2014/main" id="{F86A2ACD-8CF5-48A3-A678-E213A809B332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9" name="직선 연결선(S) 18">
            <a:extLst>
              <a:ext uri="{FF2B5EF4-FFF2-40B4-BE49-F238E27FC236}">
                <a16:creationId xmlns:a16="http://schemas.microsoft.com/office/drawing/2014/main" id="{F00811BB-0E37-4D70-84A5-97B3FBEDCBE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타원 19">
            <a:extLst>
              <a:ext uri="{FF2B5EF4-FFF2-40B4-BE49-F238E27FC236}">
                <a16:creationId xmlns:a16="http://schemas.microsoft.com/office/drawing/2014/main" id="{D03B3046-0457-4D23-8E0C-64E3FCD620BB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그림 개체 틀 11" descr="경쟁 업체 로고 사분면">
            <a:extLst>
              <a:ext uri="{FF2B5EF4-FFF2-40B4-BE49-F238E27FC236}">
                <a16:creationId xmlns:a16="http://schemas.microsoft.com/office/drawing/2014/main" id="{58A093A6-410B-4E4B-BA54-D31E8313D9B1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3928670" y="2872719"/>
            <a:ext cx="1772153" cy="777240"/>
          </a:xfrm>
          <a:noFill/>
        </p:spPr>
        <p:txBody>
          <a:bodyPr rtlCol="0" anchor="ctr" anchorCtr="0">
            <a:noAutofit/>
          </a:bodyPr>
          <a:lstStyle>
            <a:lvl1pPr marL="0" indent="0" algn="ctr">
              <a:buNone/>
              <a:defRPr sz="2000" i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dirty="0"/>
              <a:t>경쟁 업체 </a:t>
            </a:r>
            <a:r>
              <a:rPr lang="en-US" altLang="ko-KR" noProof="0" dirty="0"/>
              <a:t>2</a:t>
            </a:r>
          </a:p>
          <a:p>
            <a:pPr rtl="0"/>
            <a:r>
              <a:rPr lang="ko-KR" altLang="en-US" noProof="0" dirty="0"/>
              <a:t>로고</a:t>
            </a:r>
          </a:p>
        </p:txBody>
      </p:sp>
      <p:sp>
        <p:nvSpPr>
          <p:cNvPr id="22" name="그림 개체 틀 11" descr="경쟁 업체 로고 사분면">
            <a:extLst>
              <a:ext uri="{FF2B5EF4-FFF2-40B4-BE49-F238E27FC236}">
                <a16:creationId xmlns:a16="http://schemas.microsoft.com/office/drawing/2014/main" id="{C852F764-614E-4E0D-B231-E5EF9B5D3AFE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806105" y="2171148"/>
            <a:ext cx="1655064" cy="777240"/>
          </a:xfrm>
          <a:noFill/>
        </p:spPr>
        <p:txBody>
          <a:bodyPr rtlCol="0" anchor="ctr" anchorCtr="0">
            <a:noAutofit/>
          </a:bodyPr>
          <a:lstStyle>
            <a:lvl1pPr marL="0" indent="0" algn="ctr">
              <a:buNone/>
              <a:defRPr sz="2000" i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dirty="0"/>
              <a:t>경쟁 업체 </a:t>
            </a:r>
            <a:r>
              <a:rPr lang="en-US" altLang="ko-KR" noProof="0" dirty="0"/>
              <a:t>1</a:t>
            </a:r>
          </a:p>
          <a:p>
            <a:pPr rtl="0"/>
            <a:r>
              <a:rPr lang="ko-KR" altLang="en-US" noProof="0" dirty="0"/>
              <a:t>로고</a:t>
            </a:r>
          </a:p>
        </p:txBody>
      </p:sp>
      <p:sp>
        <p:nvSpPr>
          <p:cNvPr id="25" name="그림 개체 틀 11" descr="경쟁 업체 로고 사분면">
            <a:extLst>
              <a:ext uri="{FF2B5EF4-FFF2-40B4-BE49-F238E27FC236}">
                <a16:creationId xmlns:a16="http://schemas.microsoft.com/office/drawing/2014/main" id="{0349F007-C349-4EF3-A61F-86C43BEB5478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2729582" y="4456262"/>
            <a:ext cx="1772153" cy="777240"/>
          </a:xfrm>
          <a:noFill/>
        </p:spPr>
        <p:txBody>
          <a:bodyPr rtlCol="0" anchor="ctr" anchorCtr="0">
            <a:noAutofit/>
          </a:bodyPr>
          <a:lstStyle>
            <a:lvl1pPr marL="0" indent="0" algn="ctr">
              <a:buNone/>
              <a:defRPr sz="2000" i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dirty="0"/>
              <a:t>경쟁 업체 </a:t>
            </a:r>
            <a:r>
              <a:rPr lang="en-US" altLang="ko-KR" noProof="0" dirty="0"/>
              <a:t>3</a:t>
            </a:r>
          </a:p>
          <a:p>
            <a:pPr rtl="0"/>
            <a:r>
              <a:rPr lang="ko-KR" altLang="en-US" noProof="0" dirty="0"/>
              <a:t>로고</a:t>
            </a:r>
          </a:p>
        </p:txBody>
      </p:sp>
      <p:sp>
        <p:nvSpPr>
          <p:cNvPr id="26" name="그림 개체 틀 11" descr="경쟁 업체 로고 사분면">
            <a:extLst>
              <a:ext uri="{FF2B5EF4-FFF2-40B4-BE49-F238E27FC236}">
                <a16:creationId xmlns:a16="http://schemas.microsoft.com/office/drawing/2014/main" id="{FEA8BDDC-623F-4C67-AD04-E7801B537019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6829546" y="2770168"/>
            <a:ext cx="1772153" cy="777240"/>
          </a:xfrm>
          <a:noFill/>
        </p:spPr>
        <p:txBody>
          <a:bodyPr rtlCol="0" anchor="ctr" anchorCtr="0">
            <a:noAutofit/>
          </a:bodyPr>
          <a:lstStyle>
            <a:lvl1pPr marL="0" indent="0" algn="ctr">
              <a:buNone/>
              <a:defRPr sz="2000" i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dirty="0"/>
              <a:t>경쟁 업체 </a:t>
            </a:r>
            <a:r>
              <a:rPr lang="en-US" altLang="ko-KR" noProof="0" dirty="0"/>
              <a:t>4</a:t>
            </a:r>
          </a:p>
          <a:p>
            <a:pPr rtl="0"/>
            <a:r>
              <a:rPr lang="ko-KR" altLang="en-US" noProof="0" dirty="0"/>
              <a:t>로고</a:t>
            </a:r>
          </a:p>
        </p:txBody>
      </p:sp>
      <p:sp>
        <p:nvSpPr>
          <p:cNvPr id="27" name="그림 개체 틀 11" descr="경쟁 업체 로고 사분면">
            <a:extLst>
              <a:ext uri="{FF2B5EF4-FFF2-40B4-BE49-F238E27FC236}">
                <a16:creationId xmlns:a16="http://schemas.microsoft.com/office/drawing/2014/main" id="{28B0D00B-97E7-4133-B35A-AC2EF334CD2B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6610067" y="4588832"/>
            <a:ext cx="1772153" cy="777240"/>
          </a:xfrm>
          <a:noFill/>
        </p:spPr>
        <p:txBody>
          <a:bodyPr rtlCol="0" anchor="ctr" anchorCtr="0">
            <a:noAutofit/>
          </a:bodyPr>
          <a:lstStyle>
            <a:lvl1pPr marL="0" indent="0" algn="ctr">
              <a:buNone/>
              <a:defRPr sz="2000" i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dirty="0"/>
              <a:t>경쟁 업체 </a:t>
            </a:r>
            <a:r>
              <a:rPr lang="en-US" altLang="ko-KR" noProof="0" dirty="0"/>
              <a:t>5</a:t>
            </a:r>
          </a:p>
          <a:p>
            <a:pPr rtl="0"/>
            <a:r>
              <a:rPr lang="ko-KR" altLang="en-US" noProof="0" dirty="0"/>
              <a:t>로고</a:t>
            </a:r>
          </a:p>
        </p:txBody>
      </p:sp>
      <p:sp>
        <p:nvSpPr>
          <p:cNvPr id="28" name="그림 개체 틀 11" descr="경쟁 업체 로고 사분면">
            <a:extLst>
              <a:ext uri="{FF2B5EF4-FFF2-40B4-BE49-F238E27FC236}">
                <a16:creationId xmlns:a16="http://schemas.microsoft.com/office/drawing/2014/main" id="{8D1A7417-EFAD-46F6-ADA5-117D4C7B1A9D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9571158" y="4977452"/>
            <a:ext cx="1772153" cy="777240"/>
          </a:xfrm>
          <a:noFill/>
        </p:spPr>
        <p:txBody>
          <a:bodyPr rtlCol="0" anchor="ctr" anchorCtr="0">
            <a:noAutofit/>
          </a:bodyPr>
          <a:lstStyle>
            <a:lvl1pPr marL="0" indent="0" algn="ctr">
              <a:buNone/>
              <a:defRPr sz="2000" i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dirty="0"/>
              <a:t>경쟁 업체 </a:t>
            </a:r>
            <a:r>
              <a:rPr lang="en-US" altLang="ko-KR" noProof="0" dirty="0"/>
              <a:t>6</a:t>
            </a:r>
          </a:p>
          <a:p>
            <a:pPr rtl="0"/>
            <a:r>
              <a:rPr lang="ko-KR" altLang="en-US" noProof="0" dirty="0"/>
              <a:t>로고</a:t>
            </a:r>
          </a:p>
        </p:txBody>
      </p:sp>
      <p:sp>
        <p:nvSpPr>
          <p:cNvPr id="29" name="텍스트 개체 틀 7">
            <a:extLst>
              <a:ext uri="{FF2B5EF4-FFF2-40B4-BE49-F238E27FC236}">
                <a16:creationId xmlns:a16="http://schemas.microsoft.com/office/drawing/2014/main" id="{D4B80E14-BBC8-42CC-8777-FFF50D168A09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789869" y="3642757"/>
            <a:ext cx="2741612" cy="248888"/>
          </a:xfrm>
        </p:spPr>
        <p:txBody>
          <a:bodyPr wrap="square" lIns="0" tIns="0" rIns="0" bIns="0" rtlCol="0">
            <a:noAutofit/>
          </a:bodyPr>
          <a:lstStyle>
            <a:lvl1pPr marL="0" indent="0">
              <a:buNone/>
              <a:defRPr sz="2000" b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200" b="1"/>
            </a:lvl2pPr>
            <a:lvl3pPr>
              <a:defRPr sz="1200" b="1"/>
            </a:lvl3pPr>
            <a:lvl4pPr>
              <a:defRPr sz="1200" b="1"/>
            </a:lvl4pPr>
            <a:lvl5pPr>
              <a:defRPr sz="1200" b="1"/>
            </a:lvl5pPr>
          </a:lstStyle>
          <a:p>
            <a:pPr lvl="0" rtl="0"/>
            <a:r>
              <a:rPr lang="ko-KR" altLang="en-US" noProof="0" dirty="0" smtClean="0"/>
              <a:t>고비용</a:t>
            </a:r>
            <a:endParaRPr lang="ko-KR" altLang="en-US" noProof="0" dirty="0"/>
          </a:p>
        </p:txBody>
      </p:sp>
      <p:sp>
        <p:nvSpPr>
          <p:cNvPr id="30" name="텍스트 개체 틀 7">
            <a:extLst>
              <a:ext uri="{FF2B5EF4-FFF2-40B4-BE49-F238E27FC236}">
                <a16:creationId xmlns:a16="http://schemas.microsoft.com/office/drawing/2014/main" id="{95033551-3DD0-4EBE-8DFD-9335F8BA9268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315481" y="5884080"/>
            <a:ext cx="2741612" cy="248888"/>
          </a:xfrm>
        </p:spPr>
        <p:txBody>
          <a:bodyPr wrap="square" lIns="0" tIns="0" rIns="0" bIns="0" rtlCol="0">
            <a:noAutofit/>
          </a:bodyPr>
          <a:lstStyle>
            <a:lvl1pPr marL="0" indent="0" algn="l">
              <a:buNone/>
              <a:defRPr sz="2000" b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200" b="1"/>
            </a:lvl2pPr>
            <a:lvl3pPr>
              <a:defRPr sz="1200" b="1"/>
            </a:lvl3pPr>
            <a:lvl4pPr>
              <a:defRPr sz="1200" b="1"/>
            </a:lvl4pPr>
            <a:lvl5pPr>
              <a:defRPr sz="1200" b="1"/>
            </a:lvl5pPr>
          </a:lstStyle>
          <a:p>
            <a:pPr lvl="0" rtl="0"/>
            <a:r>
              <a:rPr lang="ko-KR" altLang="en-US" noProof="0" dirty="0" smtClean="0"/>
              <a:t>덜 편리함</a:t>
            </a:r>
            <a:endParaRPr lang="ko-KR" altLang="en-US" noProof="0" dirty="0"/>
          </a:p>
        </p:txBody>
      </p:sp>
      <p:sp>
        <p:nvSpPr>
          <p:cNvPr id="31" name="텍스트 개체 틀 7">
            <a:extLst>
              <a:ext uri="{FF2B5EF4-FFF2-40B4-BE49-F238E27FC236}">
                <a16:creationId xmlns:a16="http://schemas.microsoft.com/office/drawing/2014/main" id="{CC507E62-D7F3-4E81-8DE2-5A7084588A33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315481" y="1343118"/>
            <a:ext cx="2741612" cy="248888"/>
          </a:xfrm>
        </p:spPr>
        <p:txBody>
          <a:bodyPr wrap="square" lIns="0" tIns="0" rIns="0" bIns="0" rtlCol="0">
            <a:noAutofit/>
          </a:bodyPr>
          <a:lstStyle>
            <a:lvl1pPr marL="0" indent="0" algn="l">
              <a:buNone/>
              <a:defRPr sz="2000" b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200" b="1"/>
            </a:lvl2pPr>
            <a:lvl3pPr>
              <a:defRPr sz="1200" b="1"/>
            </a:lvl3pPr>
            <a:lvl4pPr>
              <a:defRPr sz="1200" b="1"/>
            </a:lvl4pPr>
            <a:lvl5pPr>
              <a:defRPr sz="1200" b="1"/>
            </a:lvl5pPr>
          </a:lstStyle>
          <a:p>
            <a:pPr lvl="0" rtl="0"/>
            <a:r>
              <a:rPr lang="ko-KR" altLang="en-US" noProof="0" dirty="0" smtClean="0"/>
              <a:t>더 편리함</a:t>
            </a:r>
            <a:endParaRPr lang="ko-KR" altLang="en-US" noProof="0" dirty="0"/>
          </a:p>
        </p:txBody>
      </p:sp>
      <p:sp>
        <p:nvSpPr>
          <p:cNvPr id="32" name="그림 개체 틀 13">
            <a:extLst>
              <a:ext uri="{FF2B5EF4-FFF2-40B4-BE49-F238E27FC236}">
                <a16:creationId xmlns:a16="http://schemas.microsoft.com/office/drawing/2014/main" id="{61EF622D-8E08-41C3-BEBA-2274C2AB487A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9417999" y="1977257"/>
            <a:ext cx="1481328" cy="758952"/>
          </a:xfrm>
          <a:noFill/>
          <a:ln>
            <a:noFill/>
          </a:ln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smtClean="0"/>
              <a:t>그림을 추가하려면 아이콘을 클릭하십시오</a:t>
            </a:r>
            <a:endParaRPr lang="ko-KR" altLang="en-US" noProof="0" dirty="0"/>
          </a:p>
        </p:txBody>
      </p:sp>
      <p:sp>
        <p:nvSpPr>
          <p:cNvPr id="33" name="텍스트 개체 틀 7">
            <a:extLst>
              <a:ext uri="{FF2B5EF4-FFF2-40B4-BE49-F238E27FC236}">
                <a16:creationId xmlns:a16="http://schemas.microsoft.com/office/drawing/2014/main" id="{690ADA54-0156-49A9-AEF7-A4972EEB15AA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651686" y="3642757"/>
            <a:ext cx="2741612" cy="248888"/>
          </a:xfrm>
        </p:spPr>
        <p:txBody>
          <a:bodyPr lIns="0" tIns="0" rIns="0" bIns="0" rtlCol="0">
            <a:noAutofit/>
          </a:bodyPr>
          <a:lstStyle>
            <a:lvl1pPr marL="0" indent="0" algn="r">
              <a:buNone/>
              <a:defRPr sz="2000" b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200" b="1"/>
            </a:lvl2pPr>
            <a:lvl3pPr>
              <a:defRPr sz="1200" b="1"/>
            </a:lvl3pPr>
            <a:lvl4pPr>
              <a:defRPr sz="1200" b="1"/>
            </a:lvl4pPr>
            <a:lvl5pPr>
              <a:defRPr sz="1200" b="1"/>
            </a:lvl5pPr>
          </a:lstStyle>
          <a:p>
            <a:pPr lvl="0" rtl="0"/>
            <a:r>
              <a:rPr lang="ko-KR" altLang="en-US" noProof="0" dirty="0" smtClean="0"/>
              <a:t>저비용</a:t>
            </a:r>
            <a:endParaRPr lang="ko-KR" altLang="en-US" noProof="0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32193FB7-0142-40DD-9186-F3156B0AE4B0}"/>
              </a:ext>
            </a:extLst>
          </p:cNvPr>
          <p:cNvGrpSpPr/>
          <p:nvPr userDrawn="1"/>
        </p:nvGrpSpPr>
        <p:grpSpPr>
          <a:xfrm>
            <a:off x="6045600" y="1376748"/>
            <a:ext cx="100800" cy="5481252"/>
            <a:chOff x="6045600" y="1376748"/>
            <a:chExt cx="100800" cy="5481252"/>
          </a:xfrm>
        </p:grpSpPr>
        <p:cxnSp>
          <p:nvCxnSpPr>
            <p:cNvPr id="3" name="직선 연결선(S) 2">
              <a:extLst>
                <a:ext uri="{FF2B5EF4-FFF2-40B4-BE49-F238E27FC236}">
                  <a16:creationId xmlns:a16="http://schemas.microsoft.com/office/drawing/2014/main" id="{CD1389D4-2EB7-40E2-B21B-4EE70FCA2236}"/>
                </a:ext>
              </a:extLst>
            </p:cNvPr>
            <p:cNvCxnSpPr>
              <a:cxnSpLocks/>
            </p:cNvCxnSpPr>
            <p:nvPr userDrawn="1"/>
          </p:nvCxnSpPr>
          <p:spPr>
            <a:xfrm rot="16200000">
              <a:off x="3389377" y="4151376"/>
              <a:ext cx="541324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BA48E795-AD00-4819-94E4-A5211D331715}"/>
                </a:ext>
              </a:extLst>
            </p:cNvPr>
            <p:cNvSpPr/>
            <p:nvPr userDrawn="1"/>
          </p:nvSpPr>
          <p:spPr>
            <a:xfrm>
              <a:off x="6045600" y="1376748"/>
              <a:ext cx="100800" cy="1008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ko-KR" altLang="en-US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41BD97BD-35F4-4534-8B74-24D44A99BC58}"/>
              </a:ext>
            </a:extLst>
          </p:cNvPr>
          <p:cNvGrpSpPr/>
          <p:nvPr userDrawn="1"/>
        </p:nvGrpSpPr>
        <p:grpSpPr>
          <a:xfrm rot="5400000">
            <a:off x="5669857" y="-1673474"/>
            <a:ext cx="100800" cy="11440514"/>
            <a:chOff x="6045600" y="1329588"/>
            <a:chExt cx="100800" cy="11440514"/>
          </a:xfrm>
        </p:grpSpPr>
        <p:cxnSp>
          <p:nvCxnSpPr>
            <p:cNvPr id="38" name="직선 연결선(S) 37">
              <a:extLst>
                <a:ext uri="{FF2B5EF4-FFF2-40B4-BE49-F238E27FC236}">
                  <a16:creationId xmlns:a16="http://schemas.microsoft.com/office/drawing/2014/main" id="{D8351F13-467F-49F8-8279-C5B29A51798F}"/>
                </a:ext>
              </a:extLst>
            </p:cNvPr>
            <p:cNvCxnSpPr>
              <a:cxnSpLocks/>
            </p:cNvCxnSpPr>
            <p:nvPr userDrawn="1"/>
          </p:nvCxnSpPr>
          <p:spPr>
            <a:xfrm rot="16200000">
              <a:off x="408032" y="7082102"/>
              <a:ext cx="113760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09AA12FA-7959-4581-B344-DF9E7B0AD37A}"/>
                </a:ext>
              </a:extLst>
            </p:cNvPr>
            <p:cNvSpPr/>
            <p:nvPr userDrawn="1"/>
          </p:nvSpPr>
          <p:spPr>
            <a:xfrm>
              <a:off x="6045600" y="1329588"/>
              <a:ext cx="100800" cy="1008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ko-KR" altLang="en-US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395588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개 섹션 콘텐츠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09F1B35C-893A-4033-ADC0-2192AFA292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D637DF8-B064-4F36-89F8-EBF538A2E7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3277" y="1512271"/>
            <a:ext cx="2828198" cy="1286838"/>
          </a:xfrm>
        </p:spPr>
        <p:txBody>
          <a:bodyPr lIns="0" tIns="0" rIns="0" bIns="0" rtlCol="0" anchor="b">
            <a:normAutofit/>
          </a:bodyPr>
          <a:lstStyle>
            <a:lvl1pPr>
              <a:defRPr sz="3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dirty="0"/>
              <a:t>클릭하여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A72532A-5006-46B7-AE99-3A6891CD025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26771" y="3148315"/>
            <a:ext cx="2216876" cy="2098138"/>
          </a:xfrm>
        </p:spPr>
        <p:txBody>
          <a:bodyPr lIns="0" tIns="0" rIns="0" bIns="0" rtlCol="0">
            <a:normAutofit/>
          </a:bodyPr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 dirty="0" smtClean="0"/>
              <a:t>마스터 텍스트 스타일 편집</a:t>
            </a:r>
            <a:endParaRPr lang="ko-KR" altLang="en-US" noProof="0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9EFC6D7-3241-401C-A16A-4A7CC2653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smtClean="0"/>
              <a:t>MM.DD.20XX</a:t>
            </a:r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345D6DC-ABA5-4D00-9CD3-92FFDD1FA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smtClean="0"/>
              <a:t>바닥글 추가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2459C86-0106-40E0-AA18-795EC5787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8D581BC7-E183-40DB-AC97-C19EA4EB8894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  <p:sp>
        <p:nvSpPr>
          <p:cNvPr id="11" name="그림 개체 틀 10">
            <a:extLst>
              <a:ext uri="{FF2B5EF4-FFF2-40B4-BE49-F238E27FC236}">
                <a16:creationId xmlns:a16="http://schemas.microsoft.com/office/drawing/2014/main" id="{6D14F7B3-A6CF-491C-9855-75B5784CC45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smtClean="0"/>
              <a:t>그림을 추가하려면 아이콘을 클릭하십시오</a:t>
            </a:r>
            <a:endParaRPr lang="ko-KR" altLang="en-US" noProof="0" dirty="0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B7317392-EF87-4050-8BBE-32F74B0CF15A}"/>
              </a:ext>
            </a:extLst>
          </p:cNvPr>
          <p:cNvGrpSpPr/>
          <p:nvPr userDrawn="1"/>
        </p:nvGrpSpPr>
        <p:grpSpPr>
          <a:xfrm>
            <a:off x="0" y="2897696"/>
            <a:ext cx="1774293" cy="100800"/>
            <a:chOff x="0" y="3240138"/>
            <a:chExt cx="1774293" cy="100800"/>
          </a:xfrm>
        </p:grpSpPr>
        <p:cxnSp>
          <p:nvCxnSpPr>
            <p:cNvPr id="13" name="직선 연결선(S) 12">
              <a:extLst>
                <a:ext uri="{FF2B5EF4-FFF2-40B4-BE49-F238E27FC236}">
                  <a16:creationId xmlns:a16="http://schemas.microsoft.com/office/drawing/2014/main" id="{785A4134-866D-4143-AC1E-8A2FFDB49855}"/>
                </a:ext>
              </a:extLst>
            </p:cNvPr>
            <p:cNvCxnSpPr/>
            <p:nvPr userDrawn="1"/>
          </p:nvCxnSpPr>
          <p:spPr>
            <a:xfrm>
              <a:off x="0" y="3290538"/>
              <a:ext cx="1696598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1BBC5D9C-B8FB-455B-9398-36DB21F2765E}"/>
                </a:ext>
              </a:extLst>
            </p:cNvPr>
            <p:cNvSpPr/>
            <p:nvPr userDrawn="1"/>
          </p:nvSpPr>
          <p:spPr>
            <a:xfrm>
              <a:off x="1673493" y="3240138"/>
              <a:ext cx="100800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ko-KR" altLang="en-US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7" name="타원 16">
            <a:extLst>
              <a:ext uri="{FF2B5EF4-FFF2-40B4-BE49-F238E27FC236}">
                <a16:creationId xmlns:a16="http://schemas.microsoft.com/office/drawing/2014/main" id="{72225750-E4CE-4A81-A0C3-4023030D637E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8" name="직선 연결선(S) 17">
            <a:extLst>
              <a:ext uri="{FF2B5EF4-FFF2-40B4-BE49-F238E27FC236}">
                <a16:creationId xmlns:a16="http://schemas.microsoft.com/office/drawing/2014/main" id="{3819C324-07DF-49DB-A08C-0E6155CE3041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타원 18">
            <a:extLst>
              <a:ext uri="{FF2B5EF4-FFF2-40B4-BE49-F238E27FC236}">
                <a16:creationId xmlns:a16="http://schemas.microsoft.com/office/drawing/2014/main" id="{75A34025-44F2-4A09-8629-F1794E9D35AF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0" name="직선 연결선(S) 19">
            <a:extLst>
              <a:ext uri="{FF2B5EF4-FFF2-40B4-BE49-F238E27FC236}">
                <a16:creationId xmlns:a16="http://schemas.microsoft.com/office/drawing/2014/main" id="{815854A2-EAE9-4B2A-84CF-5A4BD753863A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텍스트 개체 틀 15">
            <a:extLst>
              <a:ext uri="{FF2B5EF4-FFF2-40B4-BE49-F238E27FC236}">
                <a16:creationId xmlns:a16="http://schemas.microsoft.com/office/drawing/2014/main" id="{DA80730C-5AC9-41A0-ACC5-624F0652D68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475261" y="2631676"/>
            <a:ext cx="978408" cy="978408"/>
          </a:xfrm>
          <a:prstGeom prst="ellipse">
            <a:avLst/>
          </a:prstGeom>
          <a:ln w="6350">
            <a:solidFill>
              <a:schemeClr val="tx1"/>
            </a:solidFill>
          </a:ln>
        </p:spPr>
        <p:txBody>
          <a:bodyPr lIns="0" tIns="72000" rIns="0" bIns="0" rtlCol="0" anchor="ctr" anchorCtr="0">
            <a:noAutofit/>
          </a:bodyPr>
          <a:lstStyle>
            <a:lvl1pPr marL="0" indent="0" algn="ctr">
              <a:buNone/>
              <a:defRPr sz="7000" b="1">
                <a:ln w="6350">
                  <a:solidFill>
                    <a:schemeClr val="tx1"/>
                  </a:solidFill>
                </a:ln>
                <a:noFill/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 dirty="0"/>
              <a:t>1</a:t>
            </a:r>
            <a:endParaRPr lang="ko-KR" altLang="en-US" noProof="0" dirty="0"/>
          </a:p>
        </p:txBody>
      </p:sp>
      <p:sp>
        <p:nvSpPr>
          <p:cNvPr id="22" name="텍스트 개체 틀 15">
            <a:extLst>
              <a:ext uri="{FF2B5EF4-FFF2-40B4-BE49-F238E27FC236}">
                <a16:creationId xmlns:a16="http://schemas.microsoft.com/office/drawing/2014/main" id="{515B23A8-23EB-4E6E-A24C-4154570D7DC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436251" y="2015540"/>
            <a:ext cx="978408" cy="978408"/>
          </a:xfrm>
          <a:prstGeom prst="ellipse">
            <a:avLst/>
          </a:prstGeom>
          <a:ln w="6350">
            <a:solidFill>
              <a:schemeClr val="tx1"/>
            </a:solidFill>
          </a:ln>
        </p:spPr>
        <p:txBody>
          <a:bodyPr lIns="0" tIns="36000" rIns="0" bIns="0" rtlCol="0" anchor="ctr" anchorCtr="0">
            <a:noAutofit/>
          </a:bodyPr>
          <a:lstStyle>
            <a:lvl1pPr marL="0" indent="0" algn="ctr">
              <a:buNone/>
              <a:defRPr sz="7000" b="1">
                <a:ln w="6350">
                  <a:solidFill>
                    <a:schemeClr val="tx1"/>
                  </a:solidFill>
                </a:ln>
                <a:noFill/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 dirty="0"/>
              <a:t>2</a:t>
            </a:r>
            <a:endParaRPr lang="ko-KR" altLang="en-US" noProof="0" dirty="0"/>
          </a:p>
        </p:txBody>
      </p:sp>
      <p:sp>
        <p:nvSpPr>
          <p:cNvPr id="23" name="텍스트 개체 틀 15">
            <a:extLst>
              <a:ext uri="{FF2B5EF4-FFF2-40B4-BE49-F238E27FC236}">
                <a16:creationId xmlns:a16="http://schemas.microsoft.com/office/drawing/2014/main" id="{C12919ED-FD55-4081-BB4A-2B2FDA3BED1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0397240" y="1239687"/>
            <a:ext cx="978408" cy="978408"/>
          </a:xfrm>
          <a:prstGeom prst="ellipse">
            <a:avLst/>
          </a:prstGeom>
          <a:ln w="6350">
            <a:solidFill>
              <a:schemeClr val="tx1"/>
            </a:solidFill>
          </a:ln>
        </p:spPr>
        <p:txBody>
          <a:bodyPr lIns="0" tIns="36000" rIns="0" bIns="0" rtlCol="0" anchor="ctr" anchorCtr="0">
            <a:noAutofit/>
          </a:bodyPr>
          <a:lstStyle>
            <a:lvl1pPr marL="0" indent="0" algn="ctr">
              <a:buNone/>
              <a:defRPr sz="7000" b="1">
                <a:ln w="6350">
                  <a:solidFill>
                    <a:schemeClr val="tx1"/>
                  </a:solidFill>
                </a:ln>
                <a:noFill/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 dirty="0"/>
              <a:t>3</a:t>
            </a:r>
            <a:endParaRPr lang="ko-KR" altLang="en-US" noProof="0" dirty="0"/>
          </a:p>
        </p:txBody>
      </p:sp>
      <p:cxnSp>
        <p:nvCxnSpPr>
          <p:cNvPr id="24" name="직선 연결선(S) 23">
            <a:extLst>
              <a:ext uri="{FF2B5EF4-FFF2-40B4-BE49-F238E27FC236}">
                <a16:creationId xmlns:a16="http://schemas.microsoft.com/office/drawing/2014/main" id="{56A6259C-432B-4405-9E82-995AF092FB7A}"/>
              </a:ext>
            </a:extLst>
          </p:cNvPr>
          <p:cNvCxnSpPr>
            <a:cxnSpLocks/>
          </p:cNvCxnSpPr>
          <p:nvPr userDrawn="1"/>
        </p:nvCxnSpPr>
        <p:spPr>
          <a:xfrm rot="16200000" flipV="1">
            <a:off x="4068065" y="1728891"/>
            <a:ext cx="17928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13BC485E-8BCE-479F-A7E9-7F9E193E6E96}"/>
              </a:ext>
            </a:extLst>
          </p:cNvPr>
          <p:cNvCxnSpPr>
            <a:cxnSpLocks/>
          </p:cNvCxnSpPr>
          <p:nvPr userDrawn="1"/>
        </p:nvCxnSpPr>
        <p:spPr>
          <a:xfrm>
            <a:off x="4964465" y="836613"/>
            <a:ext cx="59256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D5094BC6-BA16-4E05-868C-3AE971AF3DA4}"/>
              </a:ext>
            </a:extLst>
          </p:cNvPr>
          <p:cNvCxnSpPr>
            <a:cxnSpLocks/>
          </p:cNvCxnSpPr>
          <p:nvPr userDrawn="1"/>
        </p:nvCxnSpPr>
        <p:spPr>
          <a:xfrm rot="16200000" flipV="1">
            <a:off x="10688444" y="1030491"/>
            <a:ext cx="396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(S) 26">
            <a:extLst>
              <a:ext uri="{FF2B5EF4-FFF2-40B4-BE49-F238E27FC236}">
                <a16:creationId xmlns:a16="http://schemas.microsoft.com/office/drawing/2014/main" id="{F9130EC6-4A8D-447F-862E-E5A693E68C8C}"/>
              </a:ext>
            </a:extLst>
          </p:cNvPr>
          <p:cNvCxnSpPr>
            <a:cxnSpLocks/>
          </p:cNvCxnSpPr>
          <p:nvPr userDrawn="1"/>
        </p:nvCxnSpPr>
        <p:spPr>
          <a:xfrm flipV="1">
            <a:off x="7925455" y="837355"/>
            <a:ext cx="0" cy="117818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텍스트 개체 틀 2">
            <a:extLst>
              <a:ext uri="{FF2B5EF4-FFF2-40B4-BE49-F238E27FC236}">
                <a16:creationId xmlns:a16="http://schemas.microsoft.com/office/drawing/2014/main" id="{1B29C9C1-9494-4E8B-A0F3-611E947A19B3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3151266" y="4543170"/>
            <a:ext cx="2589369" cy="1280958"/>
          </a:xfrm>
        </p:spPr>
        <p:txBody>
          <a:bodyPr lIns="0" tIns="0" rIns="0" bIns="0" rtlCol="0">
            <a:normAutofit/>
          </a:bodyPr>
          <a:lstStyle>
            <a:lvl1pPr marL="216000" indent="-21600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Char char="o"/>
              <a:defRPr sz="140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 dirty="0" smtClean="0"/>
              <a:t>마스터 텍스트 스타일 편집</a:t>
            </a:r>
            <a:endParaRPr lang="ko-KR" altLang="en-US" noProof="0" dirty="0"/>
          </a:p>
        </p:txBody>
      </p:sp>
      <p:sp>
        <p:nvSpPr>
          <p:cNvPr id="30" name="텍스트 개체 틀 2">
            <a:extLst>
              <a:ext uri="{FF2B5EF4-FFF2-40B4-BE49-F238E27FC236}">
                <a16:creationId xmlns:a16="http://schemas.microsoft.com/office/drawing/2014/main" id="{ABB09D16-148A-45C2-B0B8-1495E8DC7D64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3151265" y="4246467"/>
            <a:ext cx="2415199" cy="236141"/>
          </a:xfrm>
        </p:spPr>
        <p:txBody>
          <a:bodyPr lIns="0" tIns="0" rIns="0" bIns="0" rtlCol="0" anchor="b" anchorCtr="0">
            <a:normAutofit/>
          </a:bodyPr>
          <a:lstStyle>
            <a:lvl1pPr marL="0" indent="0" algn="r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600" b="0" i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 dirty="0" smtClean="0"/>
              <a:t>마스터 텍스트 스타일 편집</a:t>
            </a:r>
            <a:endParaRPr lang="ko-KR" altLang="en-US" noProof="0" dirty="0"/>
          </a:p>
        </p:txBody>
      </p:sp>
      <p:sp>
        <p:nvSpPr>
          <p:cNvPr id="31" name="텍스트 개체 틀 2">
            <a:extLst>
              <a:ext uri="{FF2B5EF4-FFF2-40B4-BE49-F238E27FC236}">
                <a16:creationId xmlns:a16="http://schemas.microsoft.com/office/drawing/2014/main" id="{67814C7C-3597-4B16-A4AC-D81985C587BD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3151265" y="3883902"/>
            <a:ext cx="2415199" cy="360000"/>
          </a:xfrm>
        </p:spPr>
        <p:txBody>
          <a:bodyPr lIns="0" tIns="0" rIns="0" bIns="0" rtlCol="0" anchor="b" anchorCtr="0">
            <a:normAutofit/>
          </a:bodyPr>
          <a:lstStyle>
            <a:lvl1pPr marL="0" indent="0" algn="r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 dirty="0" smtClean="0"/>
              <a:t>마스터 텍스트 스타일 편집</a:t>
            </a:r>
            <a:endParaRPr lang="ko-KR" altLang="en-US" noProof="0" dirty="0"/>
          </a:p>
        </p:txBody>
      </p:sp>
      <p:sp>
        <p:nvSpPr>
          <p:cNvPr id="43" name="텍스트 개체 틀 2">
            <a:extLst>
              <a:ext uri="{FF2B5EF4-FFF2-40B4-BE49-F238E27FC236}">
                <a16:creationId xmlns:a16="http://schemas.microsoft.com/office/drawing/2014/main" id="{EFE2A8C5-F462-436C-B748-BBE5D58CB8B4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6048861" y="3849559"/>
            <a:ext cx="2589369" cy="1786953"/>
          </a:xfrm>
        </p:spPr>
        <p:txBody>
          <a:bodyPr lIns="0" tIns="0" rIns="0" bIns="0" rtlCol="0">
            <a:normAutofit/>
          </a:bodyPr>
          <a:lstStyle>
            <a:lvl1pPr marL="216000" indent="-21600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Char char="o"/>
              <a:defRPr sz="140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 dirty="0" smtClean="0"/>
              <a:t>마스터 텍스트 스타일 편집</a:t>
            </a:r>
            <a:endParaRPr lang="ko-KR" altLang="en-US" noProof="0" dirty="0"/>
          </a:p>
        </p:txBody>
      </p:sp>
      <p:sp>
        <p:nvSpPr>
          <p:cNvPr id="44" name="텍스트 개체 틀 2">
            <a:extLst>
              <a:ext uri="{FF2B5EF4-FFF2-40B4-BE49-F238E27FC236}">
                <a16:creationId xmlns:a16="http://schemas.microsoft.com/office/drawing/2014/main" id="{586DAC0D-9859-40A1-8456-F0B43D96718B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6048860" y="3552857"/>
            <a:ext cx="2415199" cy="236141"/>
          </a:xfrm>
        </p:spPr>
        <p:txBody>
          <a:bodyPr lIns="0" tIns="0" rIns="0" bIns="0" rtlCol="0" anchor="b" anchorCtr="0">
            <a:normAutofit/>
          </a:bodyPr>
          <a:lstStyle>
            <a:lvl1pPr marL="0" indent="0" algn="r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600" b="0" i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 dirty="0" smtClean="0"/>
              <a:t>마스터 텍스트 스타일 편집</a:t>
            </a:r>
            <a:endParaRPr lang="ko-KR" altLang="en-US" noProof="0" dirty="0"/>
          </a:p>
        </p:txBody>
      </p:sp>
      <p:sp>
        <p:nvSpPr>
          <p:cNvPr id="45" name="텍스트 개체 틀 2">
            <a:extLst>
              <a:ext uri="{FF2B5EF4-FFF2-40B4-BE49-F238E27FC236}">
                <a16:creationId xmlns:a16="http://schemas.microsoft.com/office/drawing/2014/main" id="{37B983EE-F89D-4F09-8A9F-2347FA364217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6048860" y="3190292"/>
            <a:ext cx="2415199" cy="360000"/>
          </a:xfrm>
        </p:spPr>
        <p:txBody>
          <a:bodyPr lIns="0" tIns="0" rIns="0" bIns="0" rtlCol="0" anchor="b" anchorCtr="0">
            <a:normAutofit/>
          </a:bodyPr>
          <a:lstStyle>
            <a:lvl1pPr marL="0" indent="0" algn="r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 dirty="0" smtClean="0"/>
              <a:t>마스터 텍스트 스타일 편집</a:t>
            </a:r>
            <a:endParaRPr lang="ko-KR" altLang="en-US" noProof="0" dirty="0"/>
          </a:p>
        </p:txBody>
      </p:sp>
      <p:sp>
        <p:nvSpPr>
          <p:cNvPr id="46" name="텍스트 개체 틀 2">
            <a:extLst>
              <a:ext uri="{FF2B5EF4-FFF2-40B4-BE49-F238E27FC236}">
                <a16:creationId xmlns:a16="http://schemas.microsoft.com/office/drawing/2014/main" id="{D30DD128-A937-4A2F-B070-523A5BAAE260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8975159" y="3147170"/>
            <a:ext cx="2589369" cy="2311934"/>
          </a:xfrm>
        </p:spPr>
        <p:txBody>
          <a:bodyPr lIns="0" tIns="0" rIns="0" bIns="0" rtlCol="0">
            <a:normAutofit/>
          </a:bodyPr>
          <a:lstStyle>
            <a:lvl1pPr marL="216000" indent="-21600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Char char="o"/>
              <a:defRPr sz="140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 dirty="0" smtClean="0"/>
              <a:t>마스터 텍스트 스타일 편집</a:t>
            </a:r>
            <a:endParaRPr lang="ko-KR" altLang="en-US" noProof="0" dirty="0"/>
          </a:p>
        </p:txBody>
      </p:sp>
      <p:sp>
        <p:nvSpPr>
          <p:cNvPr id="47" name="텍스트 개체 틀 2">
            <a:extLst>
              <a:ext uri="{FF2B5EF4-FFF2-40B4-BE49-F238E27FC236}">
                <a16:creationId xmlns:a16="http://schemas.microsoft.com/office/drawing/2014/main" id="{5737B87C-E3C0-46B2-8B79-63EB60491503}"/>
              </a:ext>
            </a:extLst>
          </p:cNvPr>
          <p:cNvSpPr>
            <a:spLocks noGrp="1"/>
          </p:cNvSpPr>
          <p:nvPr>
            <p:ph type="body" idx="37" hasCustomPrompt="1"/>
          </p:nvPr>
        </p:nvSpPr>
        <p:spPr>
          <a:xfrm>
            <a:off x="8975158" y="2850467"/>
            <a:ext cx="2415199" cy="236141"/>
          </a:xfrm>
        </p:spPr>
        <p:txBody>
          <a:bodyPr lIns="0" tIns="0" rIns="0" bIns="0" rtlCol="0" anchor="b" anchorCtr="0">
            <a:normAutofit/>
          </a:bodyPr>
          <a:lstStyle>
            <a:lvl1pPr marL="0" indent="0" algn="r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600" b="0" i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 dirty="0" smtClean="0"/>
              <a:t>마스터 텍스트 스타일 편집</a:t>
            </a:r>
            <a:endParaRPr lang="ko-KR" altLang="en-US" noProof="0" dirty="0"/>
          </a:p>
        </p:txBody>
      </p:sp>
      <p:sp>
        <p:nvSpPr>
          <p:cNvPr id="48" name="텍스트 개체 틀 2">
            <a:extLst>
              <a:ext uri="{FF2B5EF4-FFF2-40B4-BE49-F238E27FC236}">
                <a16:creationId xmlns:a16="http://schemas.microsoft.com/office/drawing/2014/main" id="{22F76863-7DCD-4365-80F0-001D51F08779}"/>
              </a:ext>
            </a:extLst>
          </p:cNvPr>
          <p:cNvSpPr>
            <a:spLocks noGrp="1"/>
          </p:cNvSpPr>
          <p:nvPr>
            <p:ph type="body" idx="38" hasCustomPrompt="1"/>
          </p:nvPr>
        </p:nvSpPr>
        <p:spPr>
          <a:xfrm>
            <a:off x="8975158" y="2487902"/>
            <a:ext cx="2415199" cy="360000"/>
          </a:xfrm>
        </p:spPr>
        <p:txBody>
          <a:bodyPr lIns="0" tIns="0" rIns="0" bIns="0" rtlCol="0" anchor="b" anchorCtr="0">
            <a:normAutofit/>
          </a:bodyPr>
          <a:lstStyle>
            <a:lvl1pPr marL="0" indent="0" algn="r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 dirty="0" smtClean="0"/>
              <a:t>마스터 텍스트 스타일 편집</a:t>
            </a:r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0782733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 및 차트 콘텐츠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E8E3FDB8-6D5C-48FE-99EA-7EC60F4D819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D9775F3-A041-479A-8038-652B7D9C7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smtClean="0"/>
              <a:t>MM.DD.20XX</a:t>
            </a:r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9BEDD04-BE4E-4B91-B13E-0C4FB3E16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smtClean="0"/>
              <a:t>바닥글 추가</a:t>
            </a:r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06DF5D8-12DC-494E-B0F1-2E9C86A14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8D581BC7-E183-40DB-AC97-C19EA4EB8894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ABF87C9E-53A2-4DE1-89DC-3907BE2E3D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707529"/>
            <a:ext cx="5314072" cy="569086"/>
          </a:xfrm>
        </p:spPr>
        <p:txBody>
          <a:bodyPr lIns="0" tIns="0" rIns="0" bIns="0" rtlCol="0" anchor="b">
            <a:normAutofit/>
          </a:bodyPr>
          <a:lstStyle>
            <a:lvl1pPr algn="l">
              <a:defRPr sz="3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dirty="0"/>
              <a:t>클릭하여 제목 편집</a:t>
            </a:r>
          </a:p>
        </p:txBody>
      </p:sp>
      <p:sp>
        <p:nvSpPr>
          <p:cNvPr id="10" name="그림 개체 틀 10">
            <a:extLst>
              <a:ext uri="{FF2B5EF4-FFF2-40B4-BE49-F238E27FC236}">
                <a16:creationId xmlns:a16="http://schemas.microsoft.com/office/drawing/2014/main" id="{A541F291-2E4B-474E-9ED0-55C97A2A066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smtClean="0"/>
              <a:t>그림을 추가하려면 아이콘을 클릭하십시오</a:t>
            </a:r>
            <a:endParaRPr lang="ko-KR" altLang="en-US" noProof="0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59E4D57E-4989-4939-A31F-637543FAB606}"/>
              </a:ext>
            </a:extLst>
          </p:cNvPr>
          <p:cNvGrpSpPr/>
          <p:nvPr userDrawn="1"/>
        </p:nvGrpSpPr>
        <p:grpSpPr>
          <a:xfrm flipH="1">
            <a:off x="6096000" y="1383372"/>
            <a:ext cx="6096000" cy="100800"/>
            <a:chOff x="646015" y="3248308"/>
            <a:chExt cx="3107749" cy="100800"/>
          </a:xfrm>
        </p:grpSpPr>
        <p:cxnSp>
          <p:nvCxnSpPr>
            <p:cNvPr id="12" name="직선 연결선(S) 11">
              <a:extLst>
                <a:ext uri="{FF2B5EF4-FFF2-40B4-BE49-F238E27FC236}">
                  <a16:creationId xmlns:a16="http://schemas.microsoft.com/office/drawing/2014/main" id="{370B72A7-B625-48B8-88E6-BCE2A4DD531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46015" y="3290538"/>
              <a:ext cx="3107749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01ED729F-F8A5-4244-9776-4935C260F11F}"/>
                </a:ext>
              </a:extLst>
            </p:cNvPr>
            <p:cNvSpPr/>
            <p:nvPr userDrawn="1"/>
          </p:nvSpPr>
          <p:spPr>
            <a:xfrm>
              <a:off x="3702376" y="3248308"/>
              <a:ext cx="51388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ko-KR" altLang="en-US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cxnSp>
        <p:nvCxnSpPr>
          <p:cNvPr id="17" name="직선 연결선(S) 16">
            <a:extLst>
              <a:ext uri="{FF2B5EF4-FFF2-40B4-BE49-F238E27FC236}">
                <a16:creationId xmlns:a16="http://schemas.microsoft.com/office/drawing/2014/main" id="{6150998C-CF95-4C6F-8962-8EB2DB30177D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타원 17">
            <a:extLst>
              <a:ext uri="{FF2B5EF4-FFF2-40B4-BE49-F238E27FC236}">
                <a16:creationId xmlns:a16="http://schemas.microsoft.com/office/drawing/2014/main" id="{F86A2ACD-8CF5-48A3-A678-E213A809B332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9" name="직선 연결선(S) 18">
            <a:extLst>
              <a:ext uri="{FF2B5EF4-FFF2-40B4-BE49-F238E27FC236}">
                <a16:creationId xmlns:a16="http://schemas.microsoft.com/office/drawing/2014/main" id="{F00811BB-0E37-4D70-84A5-97B3FBEDCBE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타원 19">
            <a:extLst>
              <a:ext uri="{FF2B5EF4-FFF2-40B4-BE49-F238E27FC236}">
                <a16:creationId xmlns:a16="http://schemas.microsoft.com/office/drawing/2014/main" id="{D03B3046-0457-4D23-8E0C-64E3FCD620BB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6" name="텍스트 개체 틀 2">
            <a:extLst>
              <a:ext uri="{FF2B5EF4-FFF2-40B4-BE49-F238E27FC236}">
                <a16:creationId xmlns:a16="http://schemas.microsoft.com/office/drawing/2014/main" id="{99E02476-A734-4A74-BC42-F104B37C8C19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831850" y="2031832"/>
            <a:ext cx="2915732" cy="360000"/>
          </a:xfrm>
        </p:spPr>
        <p:txBody>
          <a:bodyPr lIns="0" tIns="0" rIns="0" bIns="0" rtlCol="0" anchor="b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 dirty="0" smtClean="0"/>
              <a:t>마스터 텍스트 스타일 편집</a:t>
            </a:r>
            <a:endParaRPr lang="ko-KR" altLang="en-US" noProof="0" dirty="0"/>
          </a:p>
        </p:txBody>
      </p:sp>
      <p:sp>
        <p:nvSpPr>
          <p:cNvPr id="24" name="텍스트 개체 틀 2">
            <a:extLst>
              <a:ext uri="{FF2B5EF4-FFF2-40B4-BE49-F238E27FC236}">
                <a16:creationId xmlns:a16="http://schemas.microsoft.com/office/drawing/2014/main" id="{FB2A0B34-417C-46AC-95C0-9B2A2FCC8BFC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6096000" y="2031832"/>
            <a:ext cx="2915732" cy="360000"/>
          </a:xfrm>
        </p:spPr>
        <p:txBody>
          <a:bodyPr lIns="0" tIns="0" rIns="0" bIns="0" rtlCol="0" anchor="b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 dirty="0" smtClean="0"/>
              <a:t>마스터 텍스트 스타일 편집</a:t>
            </a:r>
            <a:endParaRPr lang="ko-KR" altLang="en-US" noProof="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D36F8EF-728B-45C1-87D8-4AD8FA8F3716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803275" y="2524125"/>
            <a:ext cx="4970463" cy="2935288"/>
          </a:xfrm>
        </p:spPr>
        <p:txBody>
          <a:bodyPr rtlCol="0">
            <a:normAutofit/>
          </a:bodyPr>
          <a:lstStyle>
            <a:lvl1pPr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US" noProof="0" dirty="0"/>
          </a:p>
        </p:txBody>
      </p:sp>
      <p:sp>
        <p:nvSpPr>
          <p:cNvPr id="22" name="내용 개체 틀 2">
            <a:extLst>
              <a:ext uri="{FF2B5EF4-FFF2-40B4-BE49-F238E27FC236}">
                <a16:creationId xmlns:a16="http://schemas.microsoft.com/office/drawing/2014/main" id="{7395C5B4-6B03-4F70-96F8-3AE3A7817B52}"/>
              </a:ext>
            </a:extLst>
          </p:cNvPr>
          <p:cNvSpPr>
            <a:spLocks noGrp="1"/>
          </p:cNvSpPr>
          <p:nvPr>
            <p:ph sz="quarter" idx="33"/>
          </p:nvPr>
        </p:nvSpPr>
        <p:spPr>
          <a:xfrm>
            <a:off x="6096000" y="2524125"/>
            <a:ext cx="4970463" cy="2935288"/>
          </a:xfrm>
        </p:spPr>
        <p:txBody>
          <a:bodyPr rtlCol="0">
            <a:normAutofit/>
          </a:bodyPr>
          <a:lstStyle>
            <a:lvl1pPr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7789154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시간 표시줄 콘텐츠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E8E3FDB8-6D5C-48FE-99EA-7EC60F4D819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D9775F3-A041-479A-8038-652B7D9C7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smtClean="0"/>
              <a:t>MM.DD.20XX</a:t>
            </a:r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9BEDD04-BE4E-4B91-B13E-0C4FB3E16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smtClean="0"/>
              <a:t>바닥글 추가</a:t>
            </a:r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06DF5D8-12DC-494E-B0F1-2E9C86A14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8D581BC7-E183-40DB-AC97-C19EA4EB8894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ABF87C9E-53A2-4DE1-89DC-3907BE2E3D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36466" y="707529"/>
            <a:ext cx="2673606" cy="569086"/>
          </a:xfrm>
        </p:spPr>
        <p:txBody>
          <a:bodyPr lIns="0" tIns="0" rIns="0" bIns="0" rtlCol="0" anchor="b">
            <a:normAutofit/>
          </a:bodyPr>
          <a:lstStyle>
            <a:lvl1pPr algn="r">
              <a:defRPr sz="3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dirty="0"/>
              <a:t>시간 표시줄</a:t>
            </a:r>
          </a:p>
        </p:txBody>
      </p:sp>
      <p:sp>
        <p:nvSpPr>
          <p:cNvPr id="9" name="텍스트 개체 틀 2">
            <a:extLst>
              <a:ext uri="{FF2B5EF4-FFF2-40B4-BE49-F238E27FC236}">
                <a16:creationId xmlns:a16="http://schemas.microsoft.com/office/drawing/2014/main" id="{EB453F8F-AA02-4E0D-93BF-8CF4F149037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147803" y="1625821"/>
            <a:ext cx="2262267" cy="2021536"/>
          </a:xfrm>
        </p:spPr>
        <p:txBody>
          <a:bodyPr lIns="0" tIns="0" rIns="0" bIns="0" rtlCol="0">
            <a:normAutofit/>
          </a:bodyPr>
          <a:lstStyle>
            <a:lvl1pPr marL="0" indent="0" algn="r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 dirty="0" smtClean="0"/>
              <a:t>마스터 텍스트 스타일 편집</a:t>
            </a:r>
            <a:endParaRPr lang="ko-KR" altLang="en-US" noProof="0" dirty="0"/>
          </a:p>
        </p:txBody>
      </p:sp>
      <p:sp>
        <p:nvSpPr>
          <p:cNvPr id="10" name="그림 개체 틀 10">
            <a:extLst>
              <a:ext uri="{FF2B5EF4-FFF2-40B4-BE49-F238E27FC236}">
                <a16:creationId xmlns:a16="http://schemas.microsoft.com/office/drawing/2014/main" id="{A541F291-2E4B-474E-9ED0-55C97A2A066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smtClean="0"/>
              <a:t>그림을 추가하려면 아이콘을 클릭하십시오</a:t>
            </a:r>
            <a:endParaRPr lang="ko-KR" altLang="en-US" noProof="0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59E4D57E-4989-4939-A31F-637543FAB606}"/>
              </a:ext>
            </a:extLst>
          </p:cNvPr>
          <p:cNvGrpSpPr/>
          <p:nvPr userDrawn="1"/>
        </p:nvGrpSpPr>
        <p:grpSpPr>
          <a:xfrm flipH="1">
            <a:off x="8987923" y="1375202"/>
            <a:ext cx="3204079" cy="100800"/>
            <a:chOff x="2729179" y="3240138"/>
            <a:chExt cx="1633436" cy="100800"/>
          </a:xfrm>
        </p:grpSpPr>
        <p:cxnSp>
          <p:nvCxnSpPr>
            <p:cNvPr id="12" name="직선 연결선(S) 11">
              <a:extLst>
                <a:ext uri="{FF2B5EF4-FFF2-40B4-BE49-F238E27FC236}">
                  <a16:creationId xmlns:a16="http://schemas.microsoft.com/office/drawing/2014/main" id="{370B72A7-B625-48B8-88E6-BCE2A4DD531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729179" y="3290538"/>
              <a:ext cx="1621264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01ED729F-F8A5-4244-9776-4935C260F11F}"/>
                </a:ext>
              </a:extLst>
            </p:cNvPr>
            <p:cNvSpPr/>
            <p:nvPr userDrawn="1"/>
          </p:nvSpPr>
          <p:spPr>
            <a:xfrm>
              <a:off x="4311227" y="3240138"/>
              <a:ext cx="51388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ko-KR" altLang="en-US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cxnSp>
        <p:nvCxnSpPr>
          <p:cNvPr id="17" name="직선 연결선(S) 16">
            <a:extLst>
              <a:ext uri="{FF2B5EF4-FFF2-40B4-BE49-F238E27FC236}">
                <a16:creationId xmlns:a16="http://schemas.microsoft.com/office/drawing/2014/main" id="{6150998C-CF95-4C6F-8962-8EB2DB30177D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타원 17">
            <a:extLst>
              <a:ext uri="{FF2B5EF4-FFF2-40B4-BE49-F238E27FC236}">
                <a16:creationId xmlns:a16="http://schemas.microsoft.com/office/drawing/2014/main" id="{F86A2ACD-8CF5-48A3-A678-E213A809B332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9" name="직선 연결선(S) 18">
            <a:extLst>
              <a:ext uri="{FF2B5EF4-FFF2-40B4-BE49-F238E27FC236}">
                <a16:creationId xmlns:a16="http://schemas.microsoft.com/office/drawing/2014/main" id="{F00811BB-0E37-4D70-84A5-97B3FBEDCBE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타원 19">
            <a:extLst>
              <a:ext uri="{FF2B5EF4-FFF2-40B4-BE49-F238E27FC236}">
                <a16:creationId xmlns:a16="http://schemas.microsoft.com/office/drawing/2014/main" id="{D03B3046-0457-4D23-8E0C-64E3FCD620BB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id="{D0092E26-7A96-4712-98A7-FFDA7C3D772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618284" y="685667"/>
            <a:ext cx="2616212" cy="978408"/>
          </a:xfrm>
          <a:prstGeom prst="rect">
            <a:avLst/>
          </a:prstGeom>
          <a:ln w="6350">
            <a:noFill/>
          </a:ln>
        </p:spPr>
        <p:txBody>
          <a:bodyPr lIns="0" tIns="0" rIns="0" bIns="0" rtlCol="0" anchor="ctr" anchorCtr="0">
            <a:noAutofit/>
          </a:bodyPr>
          <a:lstStyle>
            <a:lvl1pPr marL="0" indent="0" algn="ctr">
              <a:buNone/>
              <a:defRPr sz="7000" b="1">
                <a:ln w="6350">
                  <a:solidFill>
                    <a:schemeClr val="tx1"/>
                  </a:solidFill>
                </a:ln>
                <a:noFill/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 dirty="0"/>
              <a:t>20XX</a:t>
            </a:r>
            <a:endParaRPr lang="ko-KR" altLang="en-US" noProof="0" dirty="0"/>
          </a:p>
        </p:txBody>
      </p:sp>
      <p:sp>
        <p:nvSpPr>
          <p:cNvPr id="34" name="텍스트 개체 틀 2">
            <a:extLst>
              <a:ext uri="{FF2B5EF4-FFF2-40B4-BE49-F238E27FC236}">
                <a16:creationId xmlns:a16="http://schemas.microsoft.com/office/drawing/2014/main" id="{B17B484C-F876-40B2-89DE-FC7A9E54C835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5930241" y="1079309"/>
            <a:ext cx="2810591" cy="758864"/>
          </a:xfrm>
        </p:spPr>
        <p:txBody>
          <a:bodyPr lIns="0" tIns="0" rIns="0" bIns="0"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 dirty="0" smtClean="0"/>
              <a:t>마스터 텍스트 스타일 편집</a:t>
            </a:r>
            <a:endParaRPr lang="ko-KR" altLang="en-US" noProof="0" dirty="0"/>
          </a:p>
        </p:txBody>
      </p:sp>
      <p:sp>
        <p:nvSpPr>
          <p:cNvPr id="36" name="텍스트 개체 틀 2">
            <a:extLst>
              <a:ext uri="{FF2B5EF4-FFF2-40B4-BE49-F238E27FC236}">
                <a16:creationId xmlns:a16="http://schemas.microsoft.com/office/drawing/2014/main" id="{99E02476-A734-4A74-BC42-F104B37C8C19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5930241" y="786637"/>
            <a:ext cx="2810591" cy="292671"/>
          </a:xfrm>
        </p:spPr>
        <p:txBody>
          <a:bodyPr lIns="0" tIns="0" rIns="0" bIns="0" rtlCol="0" anchor="t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 dirty="0" smtClean="0"/>
              <a:t>마스터 텍스트 스타일 편집</a:t>
            </a:r>
            <a:endParaRPr lang="ko-KR" altLang="en-US" noProof="0" dirty="0"/>
          </a:p>
        </p:txBody>
      </p:sp>
      <p:cxnSp>
        <p:nvCxnSpPr>
          <p:cNvPr id="14" name="직선 연결선(S) 13">
            <a:extLst>
              <a:ext uri="{FF2B5EF4-FFF2-40B4-BE49-F238E27FC236}">
                <a16:creationId xmlns:a16="http://schemas.microsoft.com/office/drawing/2014/main" id="{1AD3A3AB-488E-4090-9FD5-E005D5A9ECF5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2094269" y="3429000"/>
            <a:ext cx="6858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타원 20">
            <a:extLst>
              <a:ext uri="{FF2B5EF4-FFF2-40B4-BE49-F238E27FC236}">
                <a16:creationId xmlns:a16="http://schemas.microsoft.com/office/drawing/2014/main" id="{BD6729DC-C5B3-485B-B5CD-F06FC3CAFD9A}"/>
              </a:ext>
            </a:extLst>
          </p:cNvPr>
          <p:cNvSpPr/>
          <p:nvPr userDrawn="1"/>
        </p:nvSpPr>
        <p:spPr>
          <a:xfrm>
            <a:off x="5372392" y="959827"/>
            <a:ext cx="301752" cy="301752"/>
          </a:xfrm>
          <a:prstGeom prst="ellipse">
            <a:avLst/>
          </a:prstGeom>
          <a:solidFill>
            <a:srgbClr val="0F172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C4046DD7-8FB2-43D4-8E94-3D35DC3E2891}"/>
              </a:ext>
            </a:extLst>
          </p:cNvPr>
          <p:cNvSpPr/>
          <p:nvPr userDrawn="1"/>
        </p:nvSpPr>
        <p:spPr>
          <a:xfrm>
            <a:off x="5372392" y="5362327"/>
            <a:ext cx="301752" cy="301752"/>
          </a:xfrm>
          <a:prstGeom prst="ellipse">
            <a:avLst/>
          </a:prstGeom>
          <a:solidFill>
            <a:srgbClr val="0F172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A320A73A-D3CB-4E04-B7E2-F3696B8ACDEA}"/>
              </a:ext>
            </a:extLst>
          </p:cNvPr>
          <p:cNvSpPr/>
          <p:nvPr userDrawn="1"/>
        </p:nvSpPr>
        <p:spPr>
          <a:xfrm>
            <a:off x="5372392" y="2427327"/>
            <a:ext cx="301752" cy="301752"/>
          </a:xfrm>
          <a:prstGeom prst="ellipse">
            <a:avLst/>
          </a:prstGeom>
          <a:solidFill>
            <a:srgbClr val="0F172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3E2B01F0-78A8-41AE-95B8-811603402031}"/>
              </a:ext>
            </a:extLst>
          </p:cNvPr>
          <p:cNvSpPr/>
          <p:nvPr userDrawn="1"/>
        </p:nvSpPr>
        <p:spPr>
          <a:xfrm>
            <a:off x="5372392" y="3894827"/>
            <a:ext cx="301752" cy="301752"/>
          </a:xfrm>
          <a:prstGeom prst="ellipse">
            <a:avLst/>
          </a:prstGeom>
          <a:solidFill>
            <a:srgbClr val="0F172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텍스트 개체 틀 2">
            <a:extLst>
              <a:ext uri="{FF2B5EF4-FFF2-40B4-BE49-F238E27FC236}">
                <a16:creationId xmlns:a16="http://schemas.microsoft.com/office/drawing/2014/main" id="{A70E382B-B932-45B7-BD95-6D722A4A2480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5930241" y="2532448"/>
            <a:ext cx="2810591" cy="758864"/>
          </a:xfrm>
        </p:spPr>
        <p:txBody>
          <a:bodyPr lIns="0" tIns="0" rIns="0" bIns="0"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 dirty="0" smtClean="0"/>
              <a:t>마스터 텍스트 스타일 편집</a:t>
            </a:r>
            <a:endParaRPr lang="ko-KR" altLang="en-US" noProof="0" dirty="0"/>
          </a:p>
        </p:txBody>
      </p:sp>
      <p:sp>
        <p:nvSpPr>
          <p:cNvPr id="33" name="텍스트 개체 틀 2">
            <a:extLst>
              <a:ext uri="{FF2B5EF4-FFF2-40B4-BE49-F238E27FC236}">
                <a16:creationId xmlns:a16="http://schemas.microsoft.com/office/drawing/2014/main" id="{2F096B52-06C2-46DF-BB33-70D931283F16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5930241" y="2239776"/>
            <a:ext cx="2810591" cy="292671"/>
          </a:xfrm>
        </p:spPr>
        <p:txBody>
          <a:bodyPr lIns="0" tIns="0" rIns="0" bIns="0" rtlCol="0" anchor="t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 dirty="0" smtClean="0"/>
              <a:t>마스터 텍스트 스타일 편집</a:t>
            </a:r>
            <a:endParaRPr lang="ko-KR" altLang="en-US" noProof="0" dirty="0"/>
          </a:p>
        </p:txBody>
      </p:sp>
      <p:sp>
        <p:nvSpPr>
          <p:cNvPr id="35" name="텍스트 개체 틀 2">
            <a:extLst>
              <a:ext uri="{FF2B5EF4-FFF2-40B4-BE49-F238E27FC236}">
                <a16:creationId xmlns:a16="http://schemas.microsoft.com/office/drawing/2014/main" id="{5D87FD43-95C9-4217-AD5F-FE02E28AD4CE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5930241" y="3985587"/>
            <a:ext cx="2810591" cy="758864"/>
          </a:xfrm>
        </p:spPr>
        <p:txBody>
          <a:bodyPr lIns="0" tIns="0" rIns="0" bIns="0"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 dirty="0" smtClean="0"/>
              <a:t>마스터 텍스트 스타일 편집</a:t>
            </a:r>
            <a:endParaRPr lang="ko-KR" altLang="en-US" noProof="0" dirty="0"/>
          </a:p>
        </p:txBody>
      </p:sp>
      <p:sp>
        <p:nvSpPr>
          <p:cNvPr id="37" name="텍스트 개체 틀 2">
            <a:extLst>
              <a:ext uri="{FF2B5EF4-FFF2-40B4-BE49-F238E27FC236}">
                <a16:creationId xmlns:a16="http://schemas.microsoft.com/office/drawing/2014/main" id="{A6706CEB-523E-4248-9A66-5D139D8B0DE5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5930241" y="3692915"/>
            <a:ext cx="2810591" cy="292671"/>
          </a:xfrm>
        </p:spPr>
        <p:txBody>
          <a:bodyPr lIns="0" tIns="0" rIns="0" bIns="0" rtlCol="0" anchor="t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 dirty="0" smtClean="0"/>
              <a:t>마스터 텍스트 스타일 편집</a:t>
            </a:r>
            <a:endParaRPr lang="ko-KR" altLang="en-US" noProof="0" dirty="0"/>
          </a:p>
        </p:txBody>
      </p:sp>
      <p:sp>
        <p:nvSpPr>
          <p:cNvPr id="38" name="텍스트 개체 틀 2">
            <a:extLst>
              <a:ext uri="{FF2B5EF4-FFF2-40B4-BE49-F238E27FC236}">
                <a16:creationId xmlns:a16="http://schemas.microsoft.com/office/drawing/2014/main" id="{6ADC931C-F9B2-467E-A024-CB5BE74BAD85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5930241" y="5438727"/>
            <a:ext cx="2810591" cy="758864"/>
          </a:xfrm>
        </p:spPr>
        <p:txBody>
          <a:bodyPr lIns="0" tIns="0" rIns="0" bIns="0"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 dirty="0" smtClean="0"/>
              <a:t>마스터 텍스트 스타일 편집</a:t>
            </a:r>
            <a:endParaRPr lang="ko-KR" altLang="en-US" noProof="0" dirty="0"/>
          </a:p>
        </p:txBody>
      </p:sp>
      <p:sp>
        <p:nvSpPr>
          <p:cNvPr id="39" name="텍스트 개체 틀 2">
            <a:extLst>
              <a:ext uri="{FF2B5EF4-FFF2-40B4-BE49-F238E27FC236}">
                <a16:creationId xmlns:a16="http://schemas.microsoft.com/office/drawing/2014/main" id="{0A301DE6-2E75-41F5-9314-B269815BA3F3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5930241" y="5146055"/>
            <a:ext cx="2810591" cy="292671"/>
          </a:xfrm>
        </p:spPr>
        <p:txBody>
          <a:bodyPr lIns="0" tIns="0" rIns="0" bIns="0" rtlCol="0" anchor="t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 dirty="0" smtClean="0"/>
              <a:t>마스터 텍스트 스타일 편집</a:t>
            </a:r>
            <a:endParaRPr lang="ko-KR" altLang="en-US" noProof="0" dirty="0"/>
          </a:p>
        </p:txBody>
      </p:sp>
      <p:sp>
        <p:nvSpPr>
          <p:cNvPr id="40" name="텍스트 개체 틀 15">
            <a:extLst>
              <a:ext uri="{FF2B5EF4-FFF2-40B4-BE49-F238E27FC236}">
                <a16:creationId xmlns:a16="http://schemas.microsoft.com/office/drawing/2014/main" id="{B9154606-4DE0-4DC7-830A-371423BE420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2618284" y="2153566"/>
            <a:ext cx="2616212" cy="978408"/>
          </a:xfrm>
          <a:prstGeom prst="rect">
            <a:avLst/>
          </a:prstGeom>
          <a:ln w="6350">
            <a:noFill/>
          </a:ln>
        </p:spPr>
        <p:txBody>
          <a:bodyPr lIns="0" tIns="0" rIns="0" bIns="0" rtlCol="0" anchor="ctr" anchorCtr="0">
            <a:noAutofit/>
          </a:bodyPr>
          <a:lstStyle>
            <a:lvl1pPr marL="0" indent="0" algn="ctr">
              <a:buNone/>
              <a:defRPr sz="7000" b="1">
                <a:ln w="6350">
                  <a:solidFill>
                    <a:schemeClr val="tx1"/>
                  </a:solidFill>
                </a:ln>
                <a:noFill/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 dirty="0"/>
              <a:t>20XX</a:t>
            </a:r>
            <a:endParaRPr lang="ko-KR" altLang="en-US" noProof="0" dirty="0"/>
          </a:p>
        </p:txBody>
      </p:sp>
      <p:sp>
        <p:nvSpPr>
          <p:cNvPr id="41" name="텍스트 개체 틀 15">
            <a:extLst>
              <a:ext uri="{FF2B5EF4-FFF2-40B4-BE49-F238E27FC236}">
                <a16:creationId xmlns:a16="http://schemas.microsoft.com/office/drawing/2014/main" id="{5AC8C127-0F88-413C-B7BA-2ED0F81E7D4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2618284" y="3621465"/>
            <a:ext cx="2616212" cy="978408"/>
          </a:xfrm>
          <a:prstGeom prst="rect">
            <a:avLst/>
          </a:prstGeom>
          <a:ln w="6350">
            <a:noFill/>
          </a:ln>
        </p:spPr>
        <p:txBody>
          <a:bodyPr lIns="0" tIns="0" rIns="0" bIns="0" rtlCol="0" anchor="ctr" anchorCtr="0">
            <a:noAutofit/>
          </a:bodyPr>
          <a:lstStyle>
            <a:lvl1pPr marL="0" indent="0" algn="ctr">
              <a:buNone/>
              <a:defRPr sz="7000" b="1">
                <a:ln w="6350">
                  <a:solidFill>
                    <a:schemeClr val="tx1"/>
                  </a:solidFill>
                </a:ln>
                <a:noFill/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 dirty="0"/>
              <a:t>20XX</a:t>
            </a:r>
            <a:endParaRPr lang="ko-KR" altLang="en-US" noProof="0" dirty="0"/>
          </a:p>
        </p:txBody>
      </p:sp>
      <p:sp>
        <p:nvSpPr>
          <p:cNvPr id="42" name="텍스트 개체 틀 15">
            <a:extLst>
              <a:ext uri="{FF2B5EF4-FFF2-40B4-BE49-F238E27FC236}">
                <a16:creationId xmlns:a16="http://schemas.microsoft.com/office/drawing/2014/main" id="{63C5707A-6E08-4B58-A5FE-40063DB6548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618284" y="5089363"/>
            <a:ext cx="2616212" cy="978408"/>
          </a:xfrm>
          <a:prstGeom prst="rect">
            <a:avLst/>
          </a:prstGeom>
          <a:ln w="6350">
            <a:noFill/>
          </a:ln>
        </p:spPr>
        <p:txBody>
          <a:bodyPr lIns="0" tIns="0" rIns="0" bIns="0" rtlCol="0" anchor="ctr" anchorCtr="0">
            <a:noAutofit/>
          </a:bodyPr>
          <a:lstStyle>
            <a:lvl1pPr marL="0" indent="0" algn="ctr">
              <a:buNone/>
              <a:defRPr sz="7000" b="1">
                <a:ln w="6350">
                  <a:solidFill>
                    <a:schemeClr val="tx1"/>
                  </a:solidFill>
                </a:ln>
                <a:noFill/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 dirty="0"/>
              <a:t>20XX</a:t>
            </a:r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6275356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09F1B35C-893A-4033-ADC0-2192AFA292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D637DF8-B064-4F36-89F8-EBF538A2E7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3276" y="2260000"/>
            <a:ext cx="3911599" cy="1177174"/>
          </a:xfrm>
        </p:spPr>
        <p:txBody>
          <a:bodyPr lIns="0" tIns="0" rIns="0" bIns="0" rtlCol="0" anchor="b">
            <a:normAutofit/>
          </a:bodyPr>
          <a:lstStyle>
            <a:lvl1pPr>
              <a:defRPr sz="3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dirty="0"/>
              <a:t>클릭하여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A72532A-5006-46B7-AE99-3A6891CD025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26770" y="3890303"/>
            <a:ext cx="3275463" cy="882062"/>
          </a:xfrm>
        </p:spPr>
        <p:txBody>
          <a:bodyPr lIns="0" tIns="0" rIns="0" bIns="0" rtlCol="0">
            <a:normAutofit/>
          </a:bodyPr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 dirty="0" smtClean="0"/>
              <a:t>마스터 텍스트 스타일 편집</a:t>
            </a:r>
            <a:endParaRPr lang="ko-KR" altLang="en-US" noProof="0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9EFC6D7-3241-401C-A16A-4A7CC2653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smtClean="0"/>
              <a:t>MM.DD.20XX</a:t>
            </a:r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345D6DC-ABA5-4D00-9CD3-92FFDD1FA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smtClean="0"/>
              <a:t>바닥글 추가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2459C86-0106-40E0-AA18-795EC5787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8D581BC7-E183-40DB-AC97-C19EA4EB8894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  <p:sp>
        <p:nvSpPr>
          <p:cNvPr id="11" name="그림 개체 틀 10">
            <a:extLst>
              <a:ext uri="{FF2B5EF4-FFF2-40B4-BE49-F238E27FC236}">
                <a16:creationId xmlns:a16="http://schemas.microsoft.com/office/drawing/2014/main" id="{6D14F7B3-A6CF-491C-9855-75B5784CC45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smtClean="0"/>
              <a:t>그림을 추가하려면 아이콘을 클릭하십시오</a:t>
            </a:r>
            <a:endParaRPr lang="ko-KR" altLang="en-US" noProof="0" dirty="0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B7317392-EF87-4050-8BBE-32F74B0CF15A}"/>
              </a:ext>
            </a:extLst>
          </p:cNvPr>
          <p:cNvGrpSpPr/>
          <p:nvPr userDrawn="1"/>
        </p:nvGrpSpPr>
        <p:grpSpPr>
          <a:xfrm>
            <a:off x="0" y="3598737"/>
            <a:ext cx="1770701" cy="100800"/>
            <a:chOff x="-1228304" y="3240138"/>
            <a:chExt cx="1770701" cy="100800"/>
          </a:xfrm>
        </p:grpSpPr>
        <p:cxnSp>
          <p:nvCxnSpPr>
            <p:cNvPr id="13" name="직선 연결선(S) 12">
              <a:extLst>
                <a:ext uri="{FF2B5EF4-FFF2-40B4-BE49-F238E27FC236}">
                  <a16:creationId xmlns:a16="http://schemas.microsoft.com/office/drawing/2014/main" id="{785A4134-866D-4143-AC1E-8A2FFDB4985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228304" y="3290538"/>
              <a:ext cx="1696598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1BBC5D9C-B8FB-455B-9398-36DB21F2765E}"/>
                </a:ext>
              </a:extLst>
            </p:cNvPr>
            <p:cNvSpPr/>
            <p:nvPr userDrawn="1"/>
          </p:nvSpPr>
          <p:spPr>
            <a:xfrm>
              <a:off x="441597" y="3240138"/>
              <a:ext cx="100800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ko-KR" altLang="en-US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7" name="타원 16">
            <a:extLst>
              <a:ext uri="{FF2B5EF4-FFF2-40B4-BE49-F238E27FC236}">
                <a16:creationId xmlns:a16="http://schemas.microsoft.com/office/drawing/2014/main" id="{72225750-E4CE-4A81-A0C3-4023030D637E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8" name="직선 연결선(S) 17">
            <a:extLst>
              <a:ext uri="{FF2B5EF4-FFF2-40B4-BE49-F238E27FC236}">
                <a16:creationId xmlns:a16="http://schemas.microsoft.com/office/drawing/2014/main" id="{3819C324-07DF-49DB-A08C-0E6155CE3041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타원 18">
            <a:extLst>
              <a:ext uri="{FF2B5EF4-FFF2-40B4-BE49-F238E27FC236}">
                <a16:creationId xmlns:a16="http://schemas.microsoft.com/office/drawing/2014/main" id="{75A34025-44F2-4A09-8629-F1794E9D35AF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0" name="직선 연결선(S) 19">
            <a:extLst>
              <a:ext uri="{FF2B5EF4-FFF2-40B4-BE49-F238E27FC236}">
                <a16:creationId xmlns:a16="http://schemas.microsoft.com/office/drawing/2014/main" id="{815854A2-EAE9-4B2A-84CF-5A4BD753863A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표 개체 틀 9">
            <a:extLst>
              <a:ext uri="{FF2B5EF4-FFF2-40B4-BE49-F238E27FC236}">
                <a16:creationId xmlns:a16="http://schemas.microsoft.com/office/drawing/2014/main" id="{3F646CE6-E75B-4112-896D-5A26E1F1520E}"/>
              </a:ext>
            </a:extLst>
          </p:cNvPr>
          <p:cNvSpPr>
            <a:spLocks noGrp="1"/>
          </p:cNvSpPr>
          <p:nvPr>
            <p:ph type="tbl" sz="quarter" idx="14" hasCustomPrompt="1"/>
          </p:nvPr>
        </p:nvSpPr>
        <p:spPr>
          <a:xfrm>
            <a:off x="5518150" y="860425"/>
            <a:ext cx="5870575" cy="4867275"/>
          </a:xfrm>
        </p:spPr>
        <p:txBody>
          <a:bodyPr rtlCol="0" anchor="ctr" anchorCtr="0">
            <a:normAutofit/>
          </a:bodyPr>
          <a:lstStyle>
            <a:lvl1pPr marL="0" indent="0" algn="ctr" rtl="0">
              <a:buNone/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dirty="0" smtClean="0"/>
              <a:t>그림을 추가하려면 아이콘을 클릭하세요</a:t>
            </a:r>
            <a:r>
              <a:rPr lang="en-US" altLang="ko-KR" noProof="0" dirty="0" smtClean="0"/>
              <a:t>.</a:t>
            </a:r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18392325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팀 콘텐츠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09F1B35C-893A-4033-ADC0-2192AFA292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D637DF8-B064-4F36-89F8-EBF538A2E7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3277" y="1608523"/>
            <a:ext cx="2828198" cy="1286838"/>
          </a:xfrm>
        </p:spPr>
        <p:txBody>
          <a:bodyPr lIns="0" tIns="0" rIns="0" bIns="0" rtlCol="0" anchor="b">
            <a:normAutofit/>
          </a:bodyPr>
          <a:lstStyle>
            <a:lvl1pPr>
              <a:defRPr sz="3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dirty="0"/>
              <a:t>클릭하여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A72532A-5006-46B7-AE99-3A6891CD025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26771" y="3244567"/>
            <a:ext cx="2828198" cy="2098138"/>
          </a:xfrm>
        </p:spPr>
        <p:txBody>
          <a:bodyPr lIns="0" tIns="0" rIns="0" bIns="0" rtlCol="0">
            <a:normAutofit/>
          </a:bodyPr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 dirty="0" smtClean="0"/>
              <a:t>마스터 텍스트 스타일 편집</a:t>
            </a:r>
            <a:endParaRPr lang="ko-KR" altLang="en-US" noProof="0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9EFC6D7-3241-401C-A16A-4A7CC2653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smtClean="0"/>
              <a:t>MM.DD.20XX</a:t>
            </a:r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345D6DC-ABA5-4D00-9CD3-92FFDD1FA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smtClean="0"/>
              <a:t>바닥글 추가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2459C86-0106-40E0-AA18-795EC5787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8D581BC7-E183-40DB-AC97-C19EA4EB8894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  <p:sp>
        <p:nvSpPr>
          <p:cNvPr id="11" name="그림 개체 틀 10">
            <a:extLst>
              <a:ext uri="{FF2B5EF4-FFF2-40B4-BE49-F238E27FC236}">
                <a16:creationId xmlns:a16="http://schemas.microsoft.com/office/drawing/2014/main" id="{6D14F7B3-A6CF-491C-9855-75B5784CC45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smtClean="0"/>
              <a:t>그림을 추가하려면 아이콘을 클릭하십시오</a:t>
            </a:r>
            <a:endParaRPr lang="ko-KR" altLang="en-US" noProof="0" dirty="0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B7317392-EF87-4050-8BBE-32F74B0CF15A}"/>
              </a:ext>
            </a:extLst>
          </p:cNvPr>
          <p:cNvGrpSpPr/>
          <p:nvPr userDrawn="1"/>
        </p:nvGrpSpPr>
        <p:grpSpPr>
          <a:xfrm>
            <a:off x="0" y="2993948"/>
            <a:ext cx="1751266" cy="100800"/>
            <a:chOff x="0" y="3240138"/>
            <a:chExt cx="1751266" cy="100800"/>
          </a:xfrm>
        </p:grpSpPr>
        <p:cxnSp>
          <p:nvCxnSpPr>
            <p:cNvPr id="13" name="직선 연결선(S) 12">
              <a:extLst>
                <a:ext uri="{FF2B5EF4-FFF2-40B4-BE49-F238E27FC236}">
                  <a16:creationId xmlns:a16="http://schemas.microsoft.com/office/drawing/2014/main" id="{785A4134-866D-4143-AC1E-8A2FFDB49855}"/>
                </a:ext>
              </a:extLst>
            </p:cNvPr>
            <p:cNvCxnSpPr/>
            <p:nvPr userDrawn="1"/>
          </p:nvCxnSpPr>
          <p:spPr>
            <a:xfrm>
              <a:off x="0" y="3290538"/>
              <a:ext cx="1652530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1BBC5D9C-B8FB-455B-9398-36DB21F2765E}"/>
                </a:ext>
              </a:extLst>
            </p:cNvPr>
            <p:cNvSpPr/>
            <p:nvPr userDrawn="1"/>
          </p:nvSpPr>
          <p:spPr>
            <a:xfrm>
              <a:off x="1650466" y="3240138"/>
              <a:ext cx="100800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ko-KR" altLang="en-US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7" name="타원 16">
            <a:extLst>
              <a:ext uri="{FF2B5EF4-FFF2-40B4-BE49-F238E27FC236}">
                <a16:creationId xmlns:a16="http://schemas.microsoft.com/office/drawing/2014/main" id="{72225750-E4CE-4A81-A0C3-4023030D637E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8" name="직선 연결선(S) 17">
            <a:extLst>
              <a:ext uri="{FF2B5EF4-FFF2-40B4-BE49-F238E27FC236}">
                <a16:creationId xmlns:a16="http://schemas.microsoft.com/office/drawing/2014/main" id="{3819C324-07DF-49DB-A08C-0E6155CE3041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타원 18">
            <a:extLst>
              <a:ext uri="{FF2B5EF4-FFF2-40B4-BE49-F238E27FC236}">
                <a16:creationId xmlns:a16="http://schemas.microsoft.com/office/drawing/2014/main" id="{75A34025-44F2-4A09-8629-F1794E9D35AF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0" name="직선 연결선(S) 19">
            <a:extLst>
              <a:ext uri="{FF2B5EF4-FFF2-40B4-BE49-F238E27FC236}">
                <a16:creationId xmlns:a16="http://schemas.microsoft.com/office/drawing/2014/main" id="{815854A2-EAE9-4B2A-84CF-5A4BD753863A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텍스트 개체 틀 2">
            <a:extLst>
              <a:ext uri="{FF2B5EF4-FFF2-40B4-BE49-F238E27FC236}">
                <a16:creationId xmlns:a16="http://schemas.microsoft.com/office/drawing/2014/main" id="{1B29C9C1-9494-4E8B-A0F3-611E947A19B3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4128617" y="4355032"/>
            <a:ext cx="2066544" cy="1280958"/>
          </a:xfrm>
        </p:spPr>
        <p:txBody>
          <a:bodyPr lIns="0" tIns="0" rIns="0" bIns="0" rtlCol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 dirty="0" smtClean="0"/>
              <a:t>마스터 텍스트 스타일 편집</a:t>
            </a:r>
            <a:endParaRPr lang="ko-KR" altLang="en-US" noProof="0" dirty="0"/>
          </a:p>
        </p:txBody>
      </p:sp>
      <p:sp>
        <p:nvSpPr>
          <p:cNvPr id="30" name="텍스트 개체 틀 2">
            <a:extLst>
              <a:ext uri="{FF2B5EF4-FFF2-40B4-BE49-F238E27FC236}">
                <a16:creationId xmlns:a16="http://schemas.microsoft.com/office/drawing/2014/main" id="{ABB09D16-148A-45C2-B0B8-1495E8DC7D64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4128616" y="4042831"/>
            <a:ext cx="2066544" cy="282991"/>
          </a:xfrm>
        </p:spPr>
        <p:txBody>
          <a:bodyPr lIns="0" tIns="0" rIns="0" bIns="0" rtlCol="0" anchor="b" anchorCtr="0">
            <a:normAutofit/>
          </a:bodyPr>
          <a:lstStyle>
            <a:lvl1pPr marL="0" indent="0" algn="ctr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600" b="0" i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 dirty="0" smtClean="0"/>
              <a:t>마스터 텍스트 스타일 편집</a:t>
            </a:r>
            <a:endParaRPr lang="ko-KR" altLang="en-US" noProof="0" dirty="0"/>
          </a:p>
        </p:txBody>
      </p:sp>
      <p:sp>
        <p:nvSpPr>
          <p:cNvPr id="31" name="텍스트 개체 틀 2">
            <a:extLst>
              <a:ext uri="{FF2B5EF4-FFF2-40B4-BE49-F238E27FC236}">
                <a16:creationId xmlns:a16="http://schemas.microsoft.com/office/drawing/2014/main" id="{67814C7C-3597-4B16-A4AC-D81985C587BD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4128616" y="3428999"/>
            <a:ext cx="2066544" cy="615618"/>
          </a:xfrm>
        </p:spPr>
        <p:txBody>
          <a:bodyPr lIns="0" tIns="0" rIns="0" bIns="0" rtlCol="0" anchor="b" anchorCtr="0">
            <a:normAutofit/>
          </a:bodyPr>
          <a:lstStyle>
            <a:lvl1pPr marL="0" indent="0" algn="ctr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 dirty="0" smtClean="0"/>
              <a:t>마스터 텍스트 스타일 편집</a:t>
            </a:r>
            <a:endParaRPr lang="ko-KR" altLang="en-US" noProof="0" dirty="0"/>
          </a:p>
        </p:txBody>
      </p:sp>
      <p:sp>
        <p:nvSpPr>
          <p:cNvPr id="9" name="그림 개체 틀 8">
            <a:extLst>
              <a:ext uri="{FF2B5EF4-FFF2-40B4-BE49-F238E27FC236}">
                <a16:creationId xmlns:a16="http://schemas.microsoft.com/office/drawing/2014/main" id="{B284A57B-147A-4287-AA6B-E508A9222F7F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4130072" y="1179843"/>
            <a:ext cx="2066544" cy="2066544"/>
          </a:xfrm>
          <a:prstGeom prst="ellipse">
            <a:avLst/>
          </a:prstGeom>
          <a:ln w="12700">
            <a:solidFill>
              <a:schemeClr val="tx2"/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smtClean="0"/>
              <a:t>그림을 추가하려면 아이콘을 클릭하십시오</a:t>
            </a:r>
            <a:endParaRPr lang="ko-KR" altLang="en-US" noProof="0" dirty="0"/>
          </a:p>
        </p:txBody>
      </p:sp>
      <p:sp>
        <p:nvSpPr>
          <p:cNvPr id="35" name="그림 개체 틀 8">
            <a:extLst>
              <a:ext uri="{FF2B5EF4-FFF2-40B4-BE49-F238E27FC236}">
                <a16:creationId xmlns:a16="http://schemas.microsoft.com/office/drawing/2014/main" id="{9DBE0996-CEA3-41C3-A75A-84DC3C2B5194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9128072" y="1179843"/>
            <a:ext cx="2066544" cy="2066544"/>
          </a:xfrm>
          <a:prstGeom prst="ellipse">
            <a:avLst/>
          </a:prstGeom>
          <a:ln w="12700">
            <a:solidFill>
              <a:schemeClr val="tx2"/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smtClean="0"/>
              <a:t>그림을 추가하려면 아이콘을 클릭하십시오</a:t>
            </a:r>
            <a:endParaRPr lang="ko-KR" altLang="en-US" noProof="0" dirty="0"/>
          </a:p>
        </p:txBody>
      </p:sp>
      <p:sp>
        <p:nvSpPr>
          <p:cNvPr id="36" name="그림 개체 틀 8">
            <a:extLst>
              <a:ext uri="{FF2B5EF4-FFF2-40B4-BE49-F238E27FC236}">
                <a16:creationId xmlns:a16="http://schemas.microsoft.com/office/drawing/2014/main" id="{F7B28261-CB14-4E4E-AA66-A0239B3DD28E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6629072" y="1179843"/>
            <a:ext cx="2066544" cy="2066544"/>
          </a:xfrm>
          <a:prstGeom prst="ellipse">
            <a:avLst/>
          </a:prstGeom>
          <a:ln w="12700">
            <a:solidFill>
              <a:schemeClr val="tx2"/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smtClean="0"/>
              <a:t>그림을 추가하려면 아이콘을 클릭하십시오</a:t>
            </a:r>
            <a:endParaRPr lang="ko-KR" altLang="en-US" noProof="0" dirty="0"/>
          </a:p>
        </p:txBody>
      </p:sp>
      <p:sp>
        <p:nvSpPr>
          <p:cNvPr id="37" name="텍스트 개체 틀 2">
            <a:extLst>
              <a:ext uri="{FF2B5EF4-FFF2-40B4-BE49-F238E27FC236}">
                <a16:creationId xmlns:a16="http://schemas.microsoft.com/office/drawing/2014/main" id="{BAA53E0C-9536-4177-A63F-0E2565EC53CD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9127048" y="4355032"/>
            <a:ext cx="2066400" cy="1280958"/>
          </a:xfrm>
        </p:spPr>
        <p:txBody>
          <a:bodyPr lIns="0" tIns="0" rIns="0" bIns="0" rtlCol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 dirty="0" smtClean="0"/>
              <a:t>마스터 텍스트 스타일 편집</a:t>
            </a:r>
            <a:endParaRPr lang="ko-KR" altLang="en-US" noProof="0" dirty="0"/>
          </a:p>
        </p:txBody>
      </p:sp>
      <p:sp>
        <p:nvSpPr>
          <p:cNvPr id="38" name="텍스트 개체 틀 2">
            <a:extLst>
              <a:ext uri="{FF2B5EF4-FFF2-40B4-BE49-F238E27FC236}">
                <a16:creationId xmlns:a16="http://schemas.microsoft.com/office/drawing/2014/main" id="{67EF8E36-183B-420B-AF25-17CFA963987A}"/>
              </a:ext>
            </a:extLst>
          </p:cNvPr>
          <p:cNvSpPr>
            <a:spLocks noGrp="1"/>
          </p:cNvSpPr>
          <p:nvPr>
            <p:ph type="body" idx="37" hasCustomPrompt="1"/>
          </p:nvPr>
        </p:nvSpPr>
        <p:spPr>
          <a:xfrm>
            <a:off x="9127047" y="4042831"/>
            <a:ext cx="2066400" cy="282991"/>
          </a:xfrm>
        </p:spPr>
        <p:txBody>
          <a:bodyPr lIns="0" tIns="0" rIns="0" bIns="0" rtlCol="0" anchor="b" anchorCtr="0">
            <a:normAutofit/>
          </a:bodyPr>
          <a:lstStyle>
            <a:lvl1pPr marL="0" indent="0" algn="ctr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600" b="0" i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 dirty="0" smtClean="0"/>
              <a:t>마스터 텍스트 스타일 편집</a:t>
            </a:r>
            <a:endParaRPr lang="ko-KR" altLang="en-US" noProof="0" dirty="0"/>
          </a:p>
        </p:txBody>
      </p:sp>
      <p:sp>
        <p:nvSpPr>
          <p:cNvPr id="39" name="텍스트 개체 틀 2">
            <a:extLst>
              <a:ext uri="{FF2B5EF4-FFF2-40B4-BE49-F238E27FC236}">
                <a16:creationId xmlns:a16="http://schemas.microsoft.com/office/drawing/2014/main" id="{58DA6E86-8039-4690-AFE1-7CCF07B7CBAF}"/>
              </a:ext>
            </a:extLst>
          </p:cNvPr>
          <p:cNvSpPr>
            <a:spLocks noGrp="1"/>
          </p:cNvSpPr>
          <p:nvPr>
            <p:ph type="body" idx="38" hasCustomPrompt="1"/>
          </p:nvPr>
        </p:nvSpPr>
        <p:spPr>
          <a:xfrm>
            <a:off x="9127047" y="3428999"/>
            <a:ext cx="2066400" cy="615618"/>
          </a:xfrm>
        </p:spPr>
        <p:txBody>
          <a:bodyPr lIns="0" tIns="0" rIns="0" bIns="0" rtlCol="0" anchor="b" anchorCtr="0">
            <a:normAutofit/>
          </a:bodyPr>
          <a:lstStyle>
            <a:lvl1pPr marL="0" indent="0" algn="ctr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 dirty="0" smtClean="0"/>
              <a:t>마스터 텍스트 스타일 편집</a:t>
            </a:r>
            <a:endParaRPr lang="ko-KR" altLang="en-US" noProof="0" dirty="0"/>
          </a:p>
        </p:txBody>
      </p:sp>
      <p:sp>
        <p:nvSpPr>
          <p:cNvPr id="41" name="텍스트 개체 틀 2">
            <a:extLst>
              <a:ext uri="{FF2B5EF4-FFF2-40B4-BE49-F238E27FC236}">
                <a16:creationId xmlns:a16="http://schemas.microsoft.com/office/drawing/2014/main" id="{933214B9-0452-4C8B-AB10-922F3C3BCF01}"/>
              </a:ext>
            </a:extLst>
          </p:cNvPr>
          <p:cNvSpPr>
            <a:spLocks noGrp="1"/>
          </p:cNvSpPr>
          <p:nvPr>
            <p:ph type="body" idx="39" hasCustomPrompt="1"/>
          </p:nvPr>
        </p:nvSpPr>
        <p:spPr>
          <a:xfrm>
            <a:off x="6629217" y="4355032"/>
            <a:ext cx="2066400" cy="1280958"/>
          </a:xfrm>
        </p:spPr>
        <p:txBody>
          <a:bodyPr lIns="0" tIns="0" rIns="0" bIns="0" rtlCol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 dirty="0" smtClean="0"/>
              <a:t>마스터 텍스트 스타일 편집</a:t>
            </a:r>
            <a:endParaRPr lang="ko-KR" altLang="en-US" noProof="0" dirty="0"/>
          </a:p>
        </p:txBody>
      </p:sp>
      <p:sp>
        <p:nvSpPr>
          <p:cNvPr id="42" name="텍스트 개체 틀 2">
            <a:extLst>
              <a:ext uri="{FF2B5EF4-FFF2-40B4-BE49-F238E27FC236}">
                <a16:creationId xmlns:a16="http://schemas.microsoft.com/office/drawing/2014/main" id="{A5C23113-D98B-48C7-A675-4FD5F50333F3}"/>
              </a:ext>
            </a:extLst>
          </p:cNvPr>
          <p:cNvSpPr>
            <a:spLocks noGrp="1"/>
          </p:cNvSpPr>
          <p:nvPr>
            <p:ph type="body" idx="40" hasCustomPrompt="1"/>
          </p:nvPr>
        </p:nvSpPr>
        <p:spPr>
          <a:xfrm>
            <a:off x="6629216" y="4042831"/>
            <a:ext cx="2066400" cy="282991"/>
          </a:xfrm>
        </p:spPr>
        <p:txBody>
          <a:bodyPr lIns="0" tIns="0" rIns="0" bIns="0" rtlCol="0" anchor="b" anchorCtr="0">
            <a:normAutofit/>
          </a:bodyPr>
          <a:lstStyle>
            <a:lvl1pPr marL="0" indent="0" algn="ctr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600" b="0" i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 dirty="0" smtClean="0"/>
              <a:t>마스터 텍스트 스타일 편집</a:t>
            </a:r>
            <a:endParaRPr lang="ko-KR" altLang="en-US" noProof="0" dirty="0"/>
          </a:p>
        </p:txBody>
      </p:sp>
      <p:sp>
        <p:nvSpPr>
          <p:cNvPr id="49" name="텍스트 개체 틀 2">
            <a:extLst>
              <a:ext uri="{FF2B5EF4-FFF2-40B4-BE49-F238E27FC236}">
                <a16:creationId xmlns:a16="http://schemas.microsoft.com/office/drawing/2014/main" id="{09781257-B563-41E0-B9E6-9C7330084BCC}"/>
              </a:ext>
            </a:extLst>
          </p:cNvPr>
          <p:cNvSpPr>
            <a:spLocks noGrp="1"/>
          </p:cNvSpPr>
          <p:nvPr>
            <p:ph type="body" idx="41" hasCustomPrompt="1"/>
          </p:nvPr>
        </p:nvSpPr>
        <p:spPr>
          <a:xfrm>
            <a:off x="6627903" y="3428999"/>
            <a:ext cx="2066400" cy="615618"/>
          </a:xfrm>
        </p:spPr>
        <p:txBody>
          <a:bodyPr lIns="0" tIns="0" rIns="0" bIns="0" rtlCol="0" anchor="b" anchorCtr="0">
            <a:normAutofit/>
          </a:bodyPr>
          <a:lstStyle>
            <a:lvl1pPr marL="0" indent="0" algn="ctr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 dirty="0" smtClean="0"/>
              <a:t>마스터 텍스트 스타일 편집</a:t>
            </a:r>
            <a:endParaRPr lang="ko-KR" altLang="en-US" noProof="0" dirty="0"/>
          </a:p>
        </p:txBody>
      </p:sp>
      <p:cxnSp>
        <p:nvCxnSpPr>
          <p:cNvPr id="32" name="직선 연결선(S) 31">
            <a:extLst>
              <a:ext uri="{FF2B5EF4-FFF2-40B4-BE49-F238E27FC236}">
                <a16:creationId xmlns:a16="http://schemas.microsoft.com/office/drawing/2014/main" id="{9A32EC27-ACD8-47C0-A3ED-E4ED58D88358}"/>
              </a:ext>
            </a:extLst>
          </p:cNvPr>
          <p:cNvCxnSpPr/>
          <p:nvPr userDrawn="1"/>
        </p:nvCxnSpPr>
        <p:spPr>
          <a:xfrm>
            <a:off x="6195160" y="2217849"/>
            <a:ext cx="43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(S) 32">
            <a:extLst>
              <a:ext uri="{FF2B5EF4-FFF2-40B4-BE49-F238E27FC236}">
                <a16:creationId xmlns:a16="http://schemas.microsoft.com/office/drawing/2014/main" id="{99E8819A-135C-4A5C-9F6A-A3BE05AA294F}"/>
              </a:ext>
            </a:extLst>
          </p:cNvPr>
          <p:cNvCxnSpPr/>
          <p:nvPr userDrawn="1"/>
        </p:nvCxnSpPr>
        <p:spPr>
          <a:xfrm>
            <a:off x="8703909" y="2216687"/>
            <a:ext cx="43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832941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팀 콘텐츠 레이아웃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E8E3FDB8-6D5C-48FE-99EA-7EC60F4D819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D9775F3-A041-479A-8038-652B7D9C7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smtClean="0"/>
              <a:t>MM.DD.20XX</a:t>
            </a:r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9BEDD04-BE4E-4B91-B13E-0C4FB3E16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smtClean="0"/>
              <a:t>바닥글 추가</a:t>
            </a:r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06DF5D8-12DC-494E-B0F1-2E9C86A14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8D581BC7-E183-40DB-AC97-C19EA4EB8894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ABF87C9E-53A2-4DE1-89DC-3907BE2E3D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4263" y="707529"/>
            <a:ext cx="6310887" cy="569086"/>
          </a:xfrm>
        </p:spPr>
        <p:txBody>
          <a:bodyPr lIns="0" tIns="0" rIns="0" bIns="0" rtlCol="0" anchor="b">
            <a:normAutofit/>
          </a:bodyPr>
          <a:lstStyle>
            <a:lvl1pPr algn="r">
              <a:defRPr sz="3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9" name="텍스트 개체 틀 2">
            <a:extLst>
              <a:ext uri="{FF2B5EF4-FFF2-40B4-BE49-F238E27FC236}">
                <a16:creationId xmlns:a16="http://schemas.microsoft.com/office/drawing/2014/main" id="{EB453F8F-AA02-4E0D-93BF-8CF4F149037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104263" y="1625821"/>
            <a:ext cx="6289862" cy="569085"/>
          </a:xfrm>
        </p:spPr>
        <p:txBody>
          <a:bodyPr lIns="0" tIns="0" rIns="0" bIns="0" rtlCol="0">
            <a:normAutofit/>
          </a:bodyPr>
          <a:lstStyle>
            <a:lvl1pPr marL="0" indent="0" algn="r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 dirty="0" smtClean="0"/>
              <a:t>마스터 텍스트 스타일 편집</a:t>
            </a:r>
            <a:endParaRPr lang="ko-KR" altLang="en-US" noProof="0" dirty="0"/>
          </a:p>
        </p:txBody>
      </p:sp>
      <p:sp>
        <p:nvSpPr>
          <p:cNvPr id="10" name="그림 개체 틀 10">
            <a:extLst>
              <a:ext uri="{FF2B5EF4-FFF2-40B4-BE49-F238E27FC236}">
                <a16:creationId xmlns:a16="http://schemas.microsoft.com/office/drawing/2014/main" id="{A541F291-2E4B-474E-9ED0-55C97A2A066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smtClean="0"/>
              <a:t>그림을 추가하려면 아이콘을 클릭하십시오</a:t>
            </a:r>
            <a:endParaRPr lang="ko-KR" altLang="en-US" noProof="0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59E4D57E-4989-4939-A31F-637543FAB606}"/>
              </a:ext>
            </a:extLst>
          </p:cNvPr>
          <p:cNvGrpSpPr/>
          <p:nvPr userDrawn="1"/>
        </p:nvGrpSpPr>
        <p:grpSpPr>
          <a:xfrm flipH="1">
            <a:off x="8948629" y="1375202"/>
            <a:ext cx="3243371" cy="100800"/>
            <a:chOff x="439494" y="3240138"/>
            <a:chExt cx="2025049" cy="100800"/>
          </a:xfrm>
        </p:grpSpPr>
        <p:cxnSp>
          <p:nvCxnSpPr>
            <p:cNvPr id="12" name="직선 연결선(S) 11">
              <a:extLst>
                <a:ext uri="{FF2B5EF4-FFF2-40B4-BE49-F238E27FC236}">
                  <a16:creationId xmlns:a16="http://schemas.microsoft.com/office/drawing/2014/main" id="{370B72A7-B625-48B8-88E6-BCE2A4DD531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39494" y="3290538"/>
              <a:ext cx="1986837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01ED729F-F8A5-4244-9776-4935C260F11F}"/>
                </a:ext>
              </a:extLst>
            </p:cNvPr>
            <p:cNvSpPr/>
            <p:nvPr userDrawn="1"/>
          </p:nvSpPr>
          <p:spPr>
            <a:xfrm>
              <a:off x="2398819" y="3240138"/>
              <a:ext cx="65724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ko-KR" altLang="en-US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4" name="텍스트 개체 틀 2">
            <a:extLst>
              <a:ext uri="{FF2B5EF4-FFF2-40B4-BE49-F238E27FC236}">
                <a16:creationId xmlns:a16="http://schemas.microsoft.com/office/drawing/2014/main" id="{BE12A846-0DFC-435B-BAE9-D90C353E0344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1958968" y="3372939"/>
            <a:ext cx="2297722" cy="328343"/>
          </a:xfrm>
        </p:spPr>
        <p:txBody>
          <a:bodyPr lIns="0" tIns="0" rIns="0" bIns="0"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600" i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 dirty="0" smtClean="0"/>
              <a:t>마스터 텍스트 스타일 편집</a:t>
            </a:r>
            <a:endParaRPr lang="ko-KR" altLang="en-US" noProof="0" dirty="0"/>
          </a:p>
        </p:txBody>
      </p:sp>
      <p:cxnSp>
        <p:nvCxnSpPr>
          <p:cNvPr id="17" name="직선 연결선(S) 16">
            <a:extLst>
              <a:ext uri="{FF2B5EF4-FFF2-40B4-BE49-F238E27FC236}">
                <a16:creationId xmlns:a16="http://schemas.microsoft.com/office/drawing/2014/main" id="{6150998C-CF95-4C6F-8962-8EB2DB30177D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타원 17">
            <a:extLst>
              <a:ext uri="{FF2B5EF4-FFF2-40B4-BE49-F238E27FC236}">
                <a16:creationId xmlns:a16="http://schemas.microsoft.com/office/drawing/2014/main" id="{F86A2ACD-8CF5-48A3-A678-E213A809B332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9" name="직선 연결선(S) 18">
            <a:extLst>
              <a:ext uri="{FF2B5EF4-FFF2-40B4-BE49-F238E27FC236}">
                <a16:creationId xmlns:a16="http://schemas.microsoft.com/office/drawing/2014/main" id="{F00811BB-0E37-4D70-84A5-97B3FBEDCBE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타원 19">
            <a:extLst>
              <a:ext uri="{FF2B5EF4-FFF2-40B4-BE49-F238E27FC236}">
                <a16:creationId xmlns:a16="http://schemas.microsoft.com/office/drawing/2014/main" id="{D03B3046-0457-4D23-8E0C-64E3FCD620BB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텍스트 개체 틀 2">
            <a:extLst>
              <a:ext uri="{FF2B5EF4-FFF2-40B4-BE49-F238E27FC236}">
                <a16:creationId xmlns:a16="http://schemas.microsoft.com/office/drawing/2014/main" id="{F2ACDD32-C1AB-4359-B055-2F910492987E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1958968" y="2960253"/>
            <a:ext cx="2297722" cy="328343"/>
          </a:xfrm>
        </p:spPr>
        <p:txBody>
          <a:bodyPr lIns="0" tIns="0" rIns="0" bIns="0" rtlCol="0" anchor="b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 dirty="0" smtClean="0"/>
              <a:t>마스터 텍스트 스타일 편집</a:t>
            </a:r>
            <a:endParaRPr lang="ko-KR" altLang="en-US" noProof="0" dirty="0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6FF07C5-314A-4EA8-B78F-7A51C234D3A1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721841" y="2764036"/>
            <a:ext cx="1106424" cy="1106423"/>
          </a:xfrm>
          <a:prstGeom prst="ellipse">
            <a:avLst/>
          </a:prstGeom>
          <a:ln w="12700">
            <a:solidFill>
              <a:schemeClr val="bg1">
                <a:lumMod val="50000"/>
                <a:lumOff val="50000"/>
              </a:schemeClr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smtClean="0"/>
              <a:t>그림을 추가하려면 아이콘을 클릭하십시오</a:t>
            </a:r>
            <a:endParaRPr lang="ko-KR" altLang="en-US" noProof="0" dirty="0"/>
          </a:p>
        </p:txBody>
      </p:sp>
      <p:cxnSp>
        <p:nvCxnSpPr>
          <p:cNvPr id="23" name="직선 연결선(S) 22">
            <a:extLst>
              <a:ext uri="{FF2B5EF4-FFF2-40B4-BE49-F238E27FC236}">
                <a16:creationId xmlns:a16="http://schemas.microsoft.com/office/drawing/2014/main" id="{B691060D-E361-43B0-BFD7-43D7CC4E5CCD}"/>
              </a:ext>
            </a:extLst>
          </p:cNvPr>
          <p:cNvCxnSpPr>
            <a:cxnSpLocks/>
          </p:cNvCxnSpPr>
          <p:nvPr userDrawn="1"/>
        </p:nvCxnSpPr>
        <p:spPr>
          <a:xfrm>
            <a:off x="0" y="3288596"/>
            <a:ext cx="72000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텍스트 개체 틀 2">
            <a:extLst>
              <a:ext uri="{FF2B5EF4-FFF2-40B4-BE49-F238E27FC236}">
                <a16:creationId xmlns:a16="http://schemas.microsoft.com/office/drawing/2014/main" id="{4A98AB01-9578-4430-96AD-F434AF0CDA20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1957127" y="4800796"/>
            <a:ext cx="2297722" cy="328343"/>
          </a:xfrm>
        </p:spPr>
        <p:txBody>
          <a:bodyPr lIns="0" tIns="0" rIns="0" bIns="0"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600" i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 dirty="0" smtClean="0"/>
              <a:t>마스터 텍스트 스타일 편집</a:t>
            </a:r>
            <a:endParaRPr lang="ko-KR" altLang="en-US" noProof="0" dirty="0"/>
          </a:p>
        </p:txBody>
      </p:sp>
      <p:sp>
        <p:nvSpPr>
          <p:cNvPr id="41" name="텍스트 개체 틀 2">
            <a:extLst>
              <a:ext uri="{FF2B5EF4-FFF2-40B4-BE49-F238E27FC236}">
                <a16:creationId xmlns:a16="http://schemas.microsoft.com/office/drawing/2014/main" id="{EF9D60F2-A1FB-4A95-997B-A4F1723AC1EC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1957127" y="4388110"/>
            <a:ext cx="2297722" cy="328343"/>
          </a:xfrm>
        </p:spPr>
        <p:txBody>
          <a:bodyPr lIns="0" tIns="0" rIns="0" bIns="0" rtlCol="0" anchor="b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 dirty="0" smtClean="0"/>
              <a:t>마스터 텍스트 스타일 편집</a:t>
            </a:r>
            <a:endParaRPr lang="ko-KR" altLang="en-US" noProof="0" dirty="0"/>
          </a:p>
        </p:txBody>
      </p:sp>
      <p:sp>
        <p:nvSpPr>
          <p:cNvPr id="42" name="그림 개체 틀 2">
            <a:extLst>
              <a:ext uri="{FF2B5EF4-FFF2-40B4-BE49-F238E27FC236}">
                <a16:creationId xmlns:a16="http://schemas.microsoft.com/office/drawing/2014/main" id="{76A56D2A-42F0-40C5-96D7-B1AC33152A85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720000" y="4191893"/>
            <a:ext cx="1106424" cy="1106423"/>
          </a:xfrm>
          <a:prstGeom prst="ellipse">
            <a:avLst/>
          </a:prstGeom>
          <a:ln w="12700">
            <a:solidFill>
              <a:schemeClr val="bg1">
                <a:lumMod val="50000"/>
                <a:lumOff val="50000"/>
              </a:schemeClr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smtClean="0"/>
              <a:t>그림을 추가하려면 아이콘을 클릭하십시오</a:t>
            </a:r>
            <a:endParaRPr lang="ko-KR" altLang="en-US" noProof="0" dirty="0"/>
          </a:p>
        </p:txBody>
      </p:sp>
      <p:cxnSp>
        <p:nvCxnSpPr>
          <p:cNvPr id="43" name="직선 연결선(S) 42">
            <a:extLst>
              <a:ext uri="{FF2B5EF4-FFF2-40B4-BE49-F238E27FC236}">
                <a16:creationId xmlns:a16="http://schemas.microsoft.com/office/drawing/2014/main" id="{CF6D1C91-9136-4678-A712-92BE9B3902C4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11670" y="4028309"/>
            <a:ext cx="32400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텍스트 개체 틀 2">
            <a:extLst>
              <a:ext uri="{FF2B5EF4-FFF2-40B4-BE49-F238E27FC236}">
                <a16:creationId xmlns:a16="http://schemas.microsoft.com/office/drawing/2014/main" id="{BACF15AB-FF8A-422B-840D-88503024E5D3}"/>
              </a:ext>
            </a:extLst>
          </p:cNvPr>
          <p:cNvSpPr>
            <a:spLocks noGrp="1"/>
          </p:cNvSpPr>
          <p:nvPr>
            <p:ph type="body" idx="37" hasCustomPrompt="1"/>
          </p:nvPr>
        </p:nvSpPr>
        <p:spPr>
          <a:xfrm>
            <a:off x="5708709" y="3372939"/>
            <a:ext cx="2297722" cy="328343"/>
          </a:xfrm>
        </p:spPr>
        <p:txBody>
          <a:bodyPr lIns="0" tIns="0" rIns="0" bIns="0"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600" i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 dirty="0" smtClean="0"/>
              <a:t>마스터 텍스트 스타일 편집</a:t>
            </a:r>
            <a:endParaRPr lang="ko-KR" altLang="en-US" noProof="0" dirty="0"/>
          </a:p>
        </p:txBody>
      </p:sp>
      <p:sp>
        <p:nvSpPr>
          <p:cNvPr id="45" name="텍스트 개체 틀 2">
            <a:extLst>
              <a:ext uri="{FF2B5EF4-FFF2-40B4-BE49-F238E27FC236}">
                <a16:creationId xmlns:a16="http://schemas.microsoft.com/office/drawing/2014/main" id="{EFC2028F-7DFE-412D-97DF-707D128D95E0}"/>
              </a:ext>
            </a:extLst>
          </p:cNvPr>
          <p:cNvSpPr>
            <a:spLocks noGrp="1"/>
          </p:cNvSpPr>
          <p:nvPr>
            <p:ph type="body" idx="38" hasCustomPrompt="1"/>
          </p:nvPr>
        </p:nvSpPr>
        <p:spPr>
          <a:xfrm>
            <a:off x="5708709" y="2960253"/>
            <a:ext cx="2297722" cy="328343"/>
          </a:xfrm>
        </p:spPr>
        <p:txBody>
          <a:bodyPr lIns="0" tIns="0" rIns="0" bIns="0" rtlCol="0" anchor="b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 dirty="0" smtClean="0"/>
              <a:t>마스터 텍스트 스타일 편집</a:t>
            </a:r>
            <a:endParaRPr lang="ko-KR" altLang="en-US" noProof="0" dirty="0"/>
          </a:p>
        </p:txBody>
      </p:sp>
      <p:sp>
        <p:nvSpPr>
          <p:cNvPr id="47" name="텍스트 개체 틀 2">
            <a:extLst>
              <a:ext uri="{FF2B5EF4-FFF2-40B4-BE49-F238E27FC236}">
                <a16:creationId xmlns:a16="http://schemas.microsoft.com/office/drawing/2014/main" id="{4349A4F0-1181-4A58-BFD4-4783CD130356}"/>
              </a:ext>
            </a:extLst>
          </p:cNvPr>
          <p:cNvSpPr>
            <a:spLocks noGrp="1"/>
          </p:cNvSpPr>
          <p:nvPr>
            <p:ph type="body" idx="40" hasCustomPrompt="1"/>
          </p:nvPr>
        </p:nvSpPr>
        <p:spPr>
          <a:xfrm>
            <a:off x="5704578" y="4800796"/>
            <a:ext cx="2297722" cy="328343"/>
          </a:xfrm>
        </p:spPr>
        <p:txBody>
          <a:bodyPr lIns="0" tIns="0" rIns="0" bIns="0"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600" i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 dirty="0" smtClean="0"/>
              <a:t>마스터 텍스트 스타일 편집</a:t>
            </a:r>
            <a:endParaRPr lang="ko-KR" altLang="en-US" noProof="0" dirty="0"/>
          </a:p>
        </p:txBody>
      </p:sp>
      <p:sp>
        <p:nvSpPr>
          <p:cNvPr id="48" name="텍스트 개체 틀 2">
            <a:extLst>
              <a:ext uri="{FF2B5EF4-FFF2-40B4-BE49-F238E27FC236}">
                <a16:creationId xmlns:a16="http://schemas.microsoft.com/office/drawing/2014/main" id="{DC1D5D83-8D32-491F-87EB-9DA9360D4F2B}"/>
              </a:ext>
            </a:extLst>
          </p:cNvPr>
          <p:cNvSpPr>
            <a:spLocks noGrp="1"/>
          </p:cNvSpPr>
          <p:nvPr>
            <p:ph type="body" idx="41" hasCustomPrompt="1"/>
          </p:nvPr>
        </p:nvSpPr>
        <p:spPr>
          <a:xfrm>
            <a:off x="5704578" y="4388110"/>
            <a:ext cx="2297722" cy="328343"/>
          </a:xfrm>
        </p:spPr>
        <p:txBody>
          <a:bodyPr lIns="0" tIns="0" rIns="0" bIns="0" rtlCol="0" anchor="b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 dirty="0" smtClean="0"/>
              <a:t>마스터 텍스트 스타일 편집</a:t>
            </a:r>
            <a:endParaRPr lang="ko-KR" altLang="en-US" noProof="0" dirty="0"/>
          </a:p>
        </p:txBody>
      </p:sp>
      <p:sp>
        <p:nvSpPr>
          <p:cNvPr id="50" name="텍스트 개체 틀 2">
            <a:extLst>
              <a:ext uri="{FF2B5EF4-FFF2-40B4-BE49-F238E27FC236}">
                <a16:creationId xmlns:a16="http://schemas.microsoft.com/office/drawing/2014/main" id="{8120723F-A42C-4B81-97FD-6F575E5C2584}"/>
              </a:ext>
            </a:extLst>
          </p:cNvPr>
          <p:cNvSpPr>
            <a:spLocks noGrp="1"/>
          </p:cNvSpPr>
          <p:nvPr>
            <p:ph type="body" idx="43" hasCustomPrompt="1"/>
          </p:nvPr>
        </p:nvSpPr>
        <p:spPr>
          <a:xfrm>
            <a:off x="9453870" y="3372939"/>
            <a:ext cx="2297722" cy="328343"/>
          </a:xfrm>
        </p:spPr>
        <p:txBody>
          <a:bodyPr lIns="0" tIns="0" rIns="0" bIns="0"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600" i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 dirty="0" smtClean="0"/>
              <a:t>마스터 텍스트 스타일 편집</a:t>
            </a:r>
            <a:endParaRPr lang="ko-KR" altLang="en-US" noProof="0" dirty="0"/>
          </a:p>
        </p:txBody>
      </p:sp>
      <p:sp>
        <p:nvSpPr>
          <p:cNvPr id="51" name="텍스트 개체 틀 2">
            <a:extLst>
              <a:ext uri="{FF2B5EF4-FFF2-40B4-BE49-F238E27FC236}">
                <a16:creationId xmlns:a16="http://schemas.microsoft.com/office/drawing/2014/main" id="{27D068F1-398F-4D11-977C-080C8151C786}"/>
              </a:ext>
            </a:extLst>
          </p:cNvPr>
          <p:cNvSpPr>
            <a:spLocks noGrp="1"/>
          </p:cNvSpPr>
          <p:nvPr>
            <p:ph type="body" idx="44" hasCustomPrompt="1"/>
          </p:nvPr>
        </p:nvSpPr>
        <p:spPr>
          <a:xfrm>
            <a:off x="9453870" y="2960253"/>
            <a:ext cx="2297722" cy="328343"/>
          </a:xfrm>
        </p:spPr>
        <p:txBody>
          <a:bodyPr lIns="0" tIns="0" rIns="0" bIns="0" rtlCol="0" anchor="b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 dirty="0" smtClean="0"/>
              <a:t>마스터 텍스트 스타일 편집</a:t>
            </a:r>
            <a:endParaRPr lang="ko-KR" altLang="en-US" noProof="0" dirty="0"/>
          </a:p>
        </p:txBody>
      </p:sp>
      <p:sp>
        <p:nvSpPr>
          <p:cNvPr id="53" name="텍스트 개체 틀 2">
            <a:extLst>
              <a:ext uri="{FF2B5EF4-FFF2-40B4-BE49-F238E27FC236}">
                <a16:creationId xmlns:a16="http://schemas.microsoft.com/office/drawing/2014/main" id="{B795705E-C5CB-46CC-9E41-D2269E07BC15}"/>
              </a:ext>
            </a:extLst>
          </p:cNvPr>
          <p:cNvSpPr>
            <a:spLocks noGrp="1"/>
          </p:cNvSpPr>
          <p:nvPr>
            <p:ph type="body" idx="46" hasCustomPrompt="1"/>
          </p:nvPr>
        </p:nvSpPr>
        <p:spPr>
          <a:xfrm>
            <a:off x="9452029" y="4800796"/>
            <a:ext cx="2297722" cy="328343"/>
          </a:xfrm>
        </p:spPr>
        <p:txBody>
          <a:bodyPr lIns="0" tIns="0" rIns="0" bIns="0"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600" i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 dirty="0" smtClean="0"/>
              <a:t>마스터 텍스트 스타일 편집</a:t>
            </a:r>
            <a:endParaRPr lang="ko-KR" altLang="en-US" noProof="0" dirty="0"/>
          </a:p>
        </p:txBody>
      </p:sp>
      <p:sp>
        <p:nvSpPr>
          <p:cNvPr id="54" name="텍스트 개체 틀 2">
            <a:extLst>
              <a:ext uri="{FF2B5EF4-FFF2-40B4-BE49-F238E27FC236}">
                <a16:creationId xmlns:a16="http://schemas.microsoft.com/office/drawing/2014/main" id="{80211A2B-0F3C-4DBE-AE01-069AE7FC3468}"/>
              </a:ext>
            </a:extLst>
          </p:cNvPr>
          <p:cNvSpPr>
            <a:spLocks noGrp="1"/>
          </p:cNvSpPr>
          <p:nvPr>
            <p:ph type="body" idx="47" hasCustomPrompt="1"/>
          </p:nvPr>
        </p:nvSpPr>
        <p:spPr>
          <a:xfrm>
            <a:off x="9452029" y="4388110"/>
            <a:ext cx="2297722" cy="328343"/>
          </a:xfrm>
        </p:spPr>
        <p:txBody>
          <a:bodyPr lIns="0" tIns="0" rIns="0" bIns="0" rtlCol="0" anchor="b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 dirty="0" smtClean="0"/>
              <a:t>마스터 텍스트 스타일 편집</a:t>
            </a:r>
            <a:endParaRPr lang="ko-KR" altLang="en-US" noProof="0" dirty="0"/>
          </a:p>
        </p:txBody>
      </p:sp>
      <p:cxnSp>
        <p:nvCxnSpPr>
          <p:cNvPr id="56" name="직선 연결선(S) 55">
            <a:extLst>
              <a:ext uri="{FF2B5EF4-FFF2-40B4-BE49-F238E27FC236}">
                <a16:creationId xmlns:a16="http://schemas.microsoft.com/office/drawing/2014/main" id="{2E5E9742-C670-47AB-AA69-AE65D7915B06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3531847" y="5364000"/>
            <a:ext cx="298800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(S) 56">
            <a:extLst>
              <a:ext uri="{FF2B5EF4-FFF2-40B4-BE49-F238E27FC236}">
                <a16:creationId xmlns:a16="http://schemas.microsoft.com/office/drawing/2014/main" id="{158712DB-5183-45D8-9ABB-6E0795658012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7274194" y="5363999"/>
            <a:ext cx="298800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그림 개체 틀 2">
            <a:extLst>
              <a:ext uri="{FF2B5EF4-FFF2-40B4-BE49-F238E27FC236}">
                <a16:creationId xmlns:a16="http://schemas.microsoft.com/office/drawing/2014/main" id="{417A32F4-3459-4A31-A90E-AA771FD4D491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4467451" y="4191893"/>
            <a:ext cx="1106424" cy="1106423"/>
          </a:xfrm>
          <a:prstGeom prst="ellipse">
            <a:avLst/>
          </a:prstGeom>
          <a:solidFill>
            <a:srgbClr val="0F1722"/>
          </a:solidFill>
          <a:ln w="12700">
            <a:solidFill>
              <a:schemeClr val="bg1">
                <a:lumMod val="50000"/>
                <a:lumOff val="50000"/>
              </a:schemeClr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smtClean="0"/>
              <a:t>그림을 추가하려면 아이콘을 클릭하십시오</a:t>
            </a:r>
            <a:endParaRPr lang="ko-KR" altLang="en-US" noProof="0" dirty="0"/>
          </a:p>
        </p:txBody>
      </p:sp>
      <p:sp>
        <p:nvSpPr>
          <p:cNvPr id="55" name="그림 개체 틀 2">
            <a:extLst>
              <a:ext uri="{FF2B5EF4-FFF2-40B4-BE49-F238E27FC236}">
                <a16:creationId xmlns:a16="http://schemas.microsoft.com/office/drawing/2014/main" id="{63549FA7-92E5-4DB1-92FA-15902DFD3753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8214902" y="4191893"/>
            <a:ext cx="1106424" cy="1106423"/>
          </a:xfrm>
          <a:prstGeom prst="ellipse">
            <a:avLst/>
          </a:prstGeom>
          <a:solidFill>
            <a:srgbClr val="0F1722"/>
          </a:solidFill>
          <a:ln w="12700">
            <a:solidFill>
              <a:schemeClr val="bg1">
                <a:lumMod val="50000"/>
                <a:lumOff val="50000"/>
              </a:schemeClr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smtClean="0"/>
              <a:t>그림을 추가하려면 아이콘을 클릭하십시오</a:t>
            </a:r>
            <a:endParaRPr lang="ko-KR" altLang="en-US" noProof="0" dirty="0"/>
          </a:p>
        </p:txBody>
      </p:sp>
      <p:sp>
        <p:nvSpPr>
          <p:cNvPr id="46" name="그림 개체 틀 2">
            <a:extLst>
              <a:ext uri="{FF2B5EF4-FFF2-40B4-BE49-F238E27FC236}">
                <a16:creationId xmlns:a16="http://schemas.microsoft.com/office/drawing/2014/main" id="{0F62D330-6A30-4A65-89DA-EDFE4AAD343E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4469292" y="2764036"/>
            <a:ext cx="1106424" cy="1106423"/>
          </a:xfrm>
          <a:prstGeom prst="ellipse">
            <a:avLst/>
          </a:prstGeom>
          <a:solidFill>
            <a:srgbClr val="0F1722"/>
          </a:solidFill>
          <a:ln w="12700">
            <a:solidFill>
              <a:schemeClr val="bg1">
                <a:lumMod val="50000"/>
                <a:lumOff val="50000"/>
              </a:schemeClr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smtClean="0"/>
              <a:t>그림을 추가하려면 아이콘을 클릭하십시오</a:t>
            </a:r>
            <a:endParaRPr lang="ko-KR" altLang="en-US" noProof="0" dirty="0"/>
          </a:p>
        </p:txBody>
      </p:sp>
      <p:sp>
        <p:nvSpPr>
          <p:cNvPr id="52" name="그림 개체 틀 2">
            <a:extLst>
              <a:ext uri="{FF2B5EF4-FFF2-40B4-BE49-F238E27FC236}">
                <a16:creationId xmlns:a16="http://schemas.microsoft.com/office/drawing/2014/main" id="{A3FC286B-05E7-4E48-A7FD-197800349118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>
          <a:xfrm>
            <a:off x="8216743" y="2764036"/>
            <a:ext cx="1106424" cy="1106423"/>
          </a:xfrm>
          <a:prstGeom prst="ellipse">
            <a:avLst/>
          </a:prstGeom>
          <a:solidFill>
            <a:srgbClr val="0F1722"/>
          </a:solidFill>
          <a:ln w="12700">
            <a:solidFill>
              <a:schemeClr val="bg1">
                <a:lumMod val="50000"/>
                <a:lumOff val="50000"/>
              </a:schemeClr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smtClean="0"/>
              <a:t>그림을 추가하려면 아이콘을 클릭하십시오</a:t>
            </a:r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744313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이미지 포함 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C799DC18-D353-427C-B849-0204F13D9B3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6083300" cy="6858000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smtClean="0"/>
              <a:t>그림을 추가하려면 아이콘을 클릭하십시오</a:t>
            </a:r>
            <a:endParaRPr lang="ko-KR" altLang="en-US" noProof="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5015858-8549-49EA-BB83-070E0D9D4890}"/>
              </a:ext>
            </a:extLst>
          </p:cNvPr>
          <p:cNvSpPr/>
          <p:nvPr userDrawn="1"/>
        </p:nvSpPr>
        <p:spPr>
          <a:xfrm>
            <a:off x="6083808" y="0"/>
            <a:ext cx="6108192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6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206FBAC-B8FD-4768-B682-E0B93BA331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69768" y="2133599"/>
            <a:ext cx="4618957" cy="2492461"/>
          </a:xfrm>
        </p:spPr>
        <p:txBody>
          <a:bodyPr lIns="0" tIns="0" rIns="0" bIns="0" rtlCol="0" anchor="b" anchorCtr="0">
            <a:noAutofit/>
          </a:bodyPr>
          <a:lstStyle>
            <a:lvl1pPr>
              <a:defRPr sz="6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dirty="0"/>
              <a:t>피치</a:t>
            </a:r>
            <a:r>
              <a:rPr lang="ko-KR" altLang="en-US" noProof="0" dirty="0" smtClean="0"/>
              <a:t/>
            </a:r>
            <a:br>
              <a:rPr lang="ko-KR" altLang="en-US" noProof="0" dirty="0" smtClean="0"/>
            </a:br>
            <a:r>
              <a:rPr lang="ko-KR" altLang="en-US" noProof="0" dirty="0" err="1"/>
              <a:t>데크</a:t>
            </a:r>
            <a:r>
              <a:rPr lang="ko-KR" altLang="en-US" noProof="0" dirty="0" smtClean="0"/>
              <a:t/>
            </a:r>
            <a:br>
              <a:rPr lang="ko-KR" altLang="en-US" noProof="0" dirty="0" smtClean="0"/>
            </a:br>
            <a:r>
              <a:rPr lang="ko-KR" altLang="en-US" noProof="0" dirty="0"/>
              <a:t>제목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472534F-03A6-408A-9BF1-303D0A440B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smtClean="0"/>
              <a:t>MM.DD.20XX</a:t>
            </a:r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A24E181-0C50-4F43-A5A7-6FDD1500C7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smtClean="0"/>
              <a:t>바닥글 추가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3A749CC-EB55-4FEF-AA4C-9A9C6E2AA9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8D581BC7-E183-40DB-AC97-C19EA4EB8894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6F3E26A6-6962-4A35-AA86-805537D45296}"/>
              </a:ext>
            </a:extLst>
          </p:cNvPr>
          <p:cNvGrpSpPr/>
          <p:nvPr userDrawn="1"/>
        </p:nvGrpSpPr>
        <p:grpSpPr>
          <a:xfrm>
            <a:off x="6769768" y="1947412"/>
            <a:ext cx="1539640" cy="102440"/>
            <a:chOff x="3631690" y="2252140"/>
            <a:chExt cx="2681834" cy="102440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681504C4-12AC-4251-8E47-0089784BDB9B}"/>
                </a:ext>
              </a:extLst>
            </p:cNvPr>
            <p:cNvSpPr/>
            <p:nvPr userDrawn="1"/>
          </p:nvSpPr>
          <p:spPr>
            <a:xfrm>
              <a:off x="3631690" y="2253996"/>
              <a:ext cx="175203" cy="100584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US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11" name="직선 연결선(S) 10">
              <a:extLst>
                <a:ext uri="{FF2B5EF4-FFF2-40B4-BE49-F238E27FC236}">
                  <a16:creationId xmlns:a16="http://schemas.microsoft.com/office/drawing/2014/main" id="{192040D0-01C2-4643-8F84-3B8F334E545C}"/>
                </a:ext>
              </a:extLst>
            </p:cNvPr>
            <p:cNvCxnSpPr/>
            <p:nvPr userDrawn="1"/>
          </p:nvCxnSpPr>
          <p:spPr>
            <a:xfrm>
              <a:off x="3681984" y="2307679"/>
              <a:ext cx="2530907" cy="0"/>
            </a:xfrm>
            <a:prstGeom prst="line">
              <a:avLst/>
            </a:prstGeom>
            <a:ln w="1270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7ED601E9-2BFC-460B-A2A8-69A787A4988E}"/>
                </a:ext>
              </a:extLst>
            </p:cNvPr>
            <p:cNvSpPr/>
            <p:nvPr userDrawn="1"/>
          </p:nvSpPr>
          <p:spPr>
            <a:xfrm>
              <a:off x="6137945" y="2252140"/>
              <a:ext cx="175579" cy="100584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US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BB49A8A6-FEDB-4D20-B581-A84DB8EFE977}"/>
              </a:ext>
            </a:extLst>
          </p:cNvPr>
          <p:cNvGrpSpPr/>
          <p:nvPr userDrawn="1"/>
        </p:nvGrpSpPr>
        <p:grpSpPr>
          <a:xfrm>
            <a:off x="6769768" y="4654084"/>
            <a:ext cx="1561682" cy="100584"/>
            <a:chOff x="3631690" y="2253996"/>
            <a:chExt cx="2720225" cy="100584"/>
          </a:xfrm>
        </p:grpSpPr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C2F65998-5EC3-446A-8307-1CF81A348CE3}"/>
                </a:ext>
              </a:extLst>
            </p:cNvPr>
            <p:cNvSpPr/>
            <p:nvPr userDrawn="1"/>
          </p:nvSpPr>
          <p:spPr>
            <a:xfrm>
              <a:off x="3631690" y="2253996"/>
              <a:ext cx="175203" cy="100584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US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15" name="직선 연결선(S) 14">
              <a:extLst>
                <a:ext uri="{FF2B5EF4-FFF2-40B4-BE49-F238E27FC236}">
                  <a16:creationId xmlns:a16="http://schemas.microsoft.com/office/drawing/2014/main" id="{7CC5D776-F60A-4A0C-AA7C-EFACDA2CEA88}"/>
                </a:ext>
              </a:extLst>
            </p:cNvPr>
            <p:cNvCxnSpPr/>
            <p:nvPr userDrawn="1"/>
          </p:nvCxnSpPr>
          <p:spPr>
            <a:xfrm>
              <a:off x="3681984" y="2307679"/>
              <a:ext cx="2631537" cy="0"/>
            </a:xfrm>
            <a:prstGeom prst="line">
              <a:avLst/>
            </a:prstGeom>
            <a:ln w="1270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AEAFE309-55C5-409C-92ED-748307C74318}"/>
                </a:ext>
              </a:extLst>
            </p:cNvPr>
            <p:cNvSpPr/>
            <p:nvPr userDrawn="1"/>
          </p:nvSpPr>
          <p:spPr>
            <a:xfrm>
              <a:off x="6176336" y="2253996"/>
              <a:ext cx="175579" cy="100584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US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7" name="부제목 2">
            <a:extLst>
              <a:ext uri="{FF2B5EF4-FFF2-40B4-BE49-F238E27FC236}">
                <a16:creationId xmlns:a16="http://schemas.microsoft.com/office/drawing/2014/main" id="{5B77B20B-76F5-4912-803D-5709F730D4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69767" y="4889444"/>
            <a:ext cx="4618957" cy="590626"/>
          </a:xfrm>
        </p:spPr>
        <p:txBody>
          <a:bodyPr lIns="0" tIns="0" rIns="0" bIns="0" rtlCol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>
                <a:latin typeface="맑은 고딕" panose="020B0503020000020004" pitchFamily="50" charset="-127"/>
                <a:ea typeface="맑은 고딕" panose="020B0503020000020004" pitchFamily="50" charset="-127"/>
                <a:cs typeface="Segoe UI Semibold" panose="020B07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 noProof="0" smtClean="0"/>
              <a:t>클릭하여 마스터 부제목 스타일 편집</a:t>
            </a:r>
            <a:endParaRPr lang="ko-KR" altLang="en-US" noProof="0" dirty="0"/>
          </a:p>
        </p:txBody>
      </p:sp>
      <p:sp>
        <p:nvSpPr>
          <p:cNvPr id="18" name="그림 개체 틀 9">
            <a:extLst>
              <a:ext uri="{FF2B5EF4-FFF2-40B4-BE49-F238E27FC236}">
                <a16:creationId xmlns:a16="http://schemas.microsoft.com/office/drawing/2014/main" id="{4293BA4F-7776-4C41-BE4F-7247935D5CC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06368" y="3079602"/>
            <a:ext cx="1481328" cy="758952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smtClean="0"/>
              <a:t>그림을 추가하려면 아이콘을 클릭하십시오</a:t>
            </a:r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90769243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원형 차트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09F1B35C-893A-4033-ADC0-2192AFA292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D637DF8-B064-4F36-89F8-EBF538A2E7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3276" y="1461974"/>
            <a:ext cx="4464049" cy="1177174"/>
          </a:xfrm>
        </p:spPr>
        <p:txBody>
          <a:bodyPr lIns="0" tIns="0" rIns="0" bIns="0" rtlCol="0" anchor="b">
            <a:normAutofit/>
          </a:bodyPr>
          <a:lstStyle>
            <a:lvl1pPr>
              <a:defRPr sz="3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dirty="0"/>
              <a:t>클릭하여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A72532A-5006-46B7-AE99-3A6891CD025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26770" y="3092276"/>
            <a:ext cx="4443165" cy="1008841"/>
          </a:xfrm>
        </p:spPr>
        <p:txBody>
          <a:bodyPr lIns="0" tIns="0" rIns="0" bIns="0" rtlCol="0">
            <a:normAutofit/>
          </a:bodyPr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 dirty="0" smtClean="0"/>
              <a:t>마스터 텍스트 스타일 편집</a:t>
            </a:r>
            <a:endParaRPr lang="ko-KR" altLang="en-US" noProof="0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9EFC6D7-3241-401C-A16A-4A7CC2653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smtClean="0"/>
              <a:t>MM.DD.20XX</a:t>
            </a:r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345D6DC-ABA5-4D00-9CD3-92FFDD1FA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smtClean="0"/>
              <a:t>바닥글 추가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2459C86-0106-40E0-AA18-795EC5787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8D581BC7-E183-40DB-AC97-C19EA4EB8894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  <p:sp>
        <p:nvSpPr>
          <p:cNvPr id="11" name="그림 개체 틀 10">
            <a:extLst>
              <a:ext uri="{FF2B5EF4-FFF2-40B4-BE49-F238E27FC236}">
                <a16:creationId xmlns:a16="http://schemas.microsoft.com/office/drawing/2014/main" id="{6D14F7B3-A6CF-491C-9855-75B5784CC45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smtClean="0"/>
              <a:t>그림을 추가하려면 아이콘을 클릭하십시오</a:t>
            </a:r>
            <a:endParaRPr lang="ko-KR" altLang="en-US" noProof="0" dirty="0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B7317392-EF87-4050-8BBE-32F74B0CF15A}"/>
              </a:ext>
            </a:extLst>
          </p:cNvPr>
          <p:cNvGrpSpPr/>
          <p:nvPr userDrawn="1"/>
        </p:nvGrpSpPr>
        <p:grpSpPr>
          <a:xfrm>
            <a:off x="0" y="2811097"/>
            <a:ext cx="2807627" cy="100800"/>
            <a:chOff x="-1228304" y="3250524"/>
            <a:chExt cx="2807627" cy="100800"/>
          </a:xfrm>
        </p:grpSpPr>
        <p:cxnSp>
          <p:nvCxnSpPr>
            <p:cNvPr id="13" name="직선 연결선(S) 12">
              <a:extLst>
                <a:ext uri="{FF2B5EF4-FFF2-40B4-BE49-F238E27FC236}">
                  <a16:creationId xmlns:a16="http://schemas.microsoft.com/office/drawing/2014/main" id="{785A4134-866D-4143-AC1E-8A2FFDB4985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228304" y="3290538"/>
              <a:ext cx="2725217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1BBC5D9C-B8FB-455B-9398-36DB21F2765E}"/>
                </a:ext>
              </a:extLst>
            </p:cNvPr>
            <p:cNvSpPr/>
            <p:nvPr userDrawn="1"/>
          </p:nvSpPr>
          <p:spPr>
            <a:xfrm>
              <a:off x="1478523" y="3250524"/>
              <a:ext cx="100800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ko-KR" altLang="en-US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7" name="타원 16">
            <a:extLst>
              <a:ext uri="{FF2B5EF4-FFF2-40B4-BE49-F238E27FC236}">
                <a16:creationId xmlns:a16="http://schemas.microsoft.com/office/drawing/2014/main" id="{72225750-E4CE-4A81-A0C3-4023030D637E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8" name="직선 연결선(S) 17">
            <a:extLst>
              <a:ext uri="{FF2B5EF4-FFF2-40B4-BE49-F238E27FC236}">
                <a16:creationId xmlns:a16="http://schemas.microsoft.com/office/drawing/2014/main" id="{3819C324-07DF-49DB-A08C-0E6155CE3041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타원 18">
            <a:extLst>
              <a:ext uri="{FF2B5EF4-FFF2-40B4-BE49-F238E27FC236}">
                <a16:creationId xmlns:a16="http://schemas.microsoft.com/office/drawing/2014/main" id="{75A34025-44F2-4A09-8629-F1794E9D35AF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0" name="직선 연결선(S) 19">
            <a:extLst>
              <a:ext uri="{FF2B5EF4-FFF2-40B4-BE49-F238E27FC236}">
                <a16:creationId xmlns:a16="http://schemas.microsoft.com/office/drawing/2014/main" id="{815854A2-EAE9-4B2A-84CF-5A4BD753863A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텍스트 개체 틀 2">
            <a:extLst>
              <a:ext uri="{FF2B5EF4-FFF2-40B4-BE49-F238E27FC236}">
                <a16:creationId xmlns:a16="http://schemas.microsoft.com/office/drawing/2014/main" id="{9A5180A6-7D2B-4341-A749-16387D907EEF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1262770" y="4138611"/>
            <a:ext cx="1283894" cy="349611"/>
          </a:xfrm>
        </p:spPr>
        <p:txBody>
          <a:bodyPr lIns="0" tIns="0" rIns="0" bIns="0" rtlCol="0" anchor="b">
            <a:normAutofit/>
          </a:bodyPr>
          <a:lstStyle>
            <a:lvl1pPr marL="0" indent="0" algn="l" rtl="0">
              <a:spcBef>
                <a:spcPts val="600"/>
              </a:spcBef>
              <a:buNone/>
              <a:defRPr sz="1800" b="1" i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" altLang="en-US" dirty="0" smtClean="0">
                <a:solidFill>
                  <a:schemeClr val="bg2">
                    <a:lumMod val="95000"/>
                  </a:schemeClr>
                </a:solidFill>
              </a:rPr>
              <a:t>₩</a:t>
            </a:r>
            <a:r>
              <a:rPr lang="en-US" altLang="ko-KR" noProof="0" dirty="0" smtClean="0"/>
              <a:t>1,500,000</a:t>
            </a:r>
            <a:endParaRPr lang="en-US" altLang="ko-KR" noProof="0" dirty="0"/>
          </a:p>
        </p:txBody>
      </p:sp>
      <p:sp>
        <p:nvSpPr>
          <p:cNvPr id="37" name="텍스트 개체 틀 2">
            <a:extLst>
              <a:ext uri="{FF2B5EF4-FFF2-40B4-BE49-F238E27FC236}">
                <a16:creationId xmlns:a16="http://schemas.microsoft.com/office/drawing/2014/main" id="{79DFBEE7-50AA-4F4F-8B5D-AD23ECAD9919}"/>
              </a:ext>
            </a:extLst>
          </p:cNvPr>
          <p:cNvSpPr>
            <a:spLocks noGrp="1"/>
          </p:cNvSpPr>
          <p:nvPr>
            <p:ph type="body" idx="42" hasCustomPrompt="1"/>
          </p:nvPr>
        </p:nvSpPr>
        <p:spPr>
          <a:xfrm>
            <a:off x="1262769" y="4499972"/>
            <a:ext cx="1285861" cy="246279"/>
          </a:xfrm>
        </p:spPr>
        <p:txBody>
          <a:bodyPr lIns="0" tIns="0" rIns="0" bIns="0" rtlCol="0" anchor="t" anchorCtr="0">
            <a:normAutofit/>
          </a:bodyPr>
          <a:lstStyle>
            <a:lvl1pPr marL="0" indent="0" algn="l">
              <a:spcBef>
                <a:spcPts val="600"/>
              </a:spcBef>
              <a:buNone/>
              <a:defRPr sz="1400" b="0" i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 dirty="0" smtClean="0"/>
              <a:t>범주 제목</a:t>
            </a:r>
            <a:endParaRPr lang="ko-KR" altLang="en-US" noProof="0" dirty="0"/>
          </a:p>
        </p:txBody>
      </p:sp>
      <p:sp>
        <p:nvSpPr>
          <p:cNvPr id="39" name="텍스트 개체 틀 2">
            <a:extLst>
              <a:ext uri="{FF2B5EF4-FFF2-40B4-BE49-F238E27FC236}">
                <a16:creationId xmlns:a16="http://schemas.microsoft.com/office/drawing/2014/main" id="{306EAF0C-F17D-47D6-BAA1-16745F4F70D9}"/>
              </a:ext>
            </a:extLst>
          </p:cNvPr>
          <p:cNvSpPr>
            <a:spLocks noGrp="1"/>
          </p:cNvSpPr>
          <p:nvPr>
            <p:ph type="body" idx="45" hasCustomPrompt="1"/>
          </p:nvPr>
        </p:nvSpPr>
        <p:spPr>
          <a:xfrm>
            <a:off x="3193135" y="4138611"/>
            <a:ext cx="1283894" cy="349611"/>
          </a:xfrm>
        </p:spPr>
        <p:txBody>
          <a:bodyPr lIns="0" tIns="0" rIns="0" bIns="0" rtlCol="0" anchor="b">
            <a:normAutofit/>
          </a:bodyPr>
          <a:lstStyle>
            <a:lvl1pPr marL="0" indent="0" algn="l" rtl="0">
              <a:spcBef>
                <a:spcPts val="600"/>
              </a:spcBef>
              <a:buNone/>
              <a:defRPr sz="1800" b="1" i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" altLang="en-US" dirty="0" smtClean="0">
                <a:solidFill>
                  <a:schemeClr val="bg2">
                    <a:lumMod val="95000"/>
                  </a:schemeClr>
                </a:solidFill>
              </a:rPr>
              <a:t>₩</a:t>
            </a:r>
            <a:r>
              <a:rPr lang="en-US" altLang="ko-KR" noProof="0" dirty="0" smtClean="0"/>
              <a:t>1,500,000</a:t>
            </a:r>
            <a:endParaRPr lang="en-US" altLang="ko-KR" noProof="0" dirty="0"/>
          </a:p>
        </p:txBody>
      </p:sp>
      <p:sp>
        <p:nvSpPr>
          <p:cNvPr id="40" name="텍스트 개체 틀 2">
            <a:extLst>
              <a:ext uri="{FF2B5EF4-FFF2-40B4-BE49-F238E27FC236}">
                <a16:creationId xmlns:a16="http://schemas.microsoft.com/office/drawing/2014/main" id="{D091E31C-C1DC-4D72-8C9E-3B6BD91E72AF}"/>
              </a:ext>
            </a:extLst>
          </p:cNvPr>
          <p:cNvSpPr>
            <a:spLocks noGrp="1"/>
          </p:cNvSpPr>
          <p:nvPr>
            <p:ph type="body" idx="46" hasCustomPrompt="1"/>
          </p:nvPr>
        </p:nvSpPr>
        <p:spPr>
          <a:xfrm>
            <a:off x="3193134" y="4499972"/>
            <a:ext cx="1285861" cy="246279"/>
          </a:xfrm>
        </p:spPr>
        <p:txBody>
          <a:bodyPr lIns="0" tIns="0" rIns="0" bIns="0" rtlCol="0" anchor="t" anchorCtr="0">
            <a:normAutofit/>
          </a:bodyPr>
          <a:lstStyle>
            <a:lvl1pPr marL="0" indent="0" algn="l">
              <a:spcBef>
                <a:spcPts val="600"/>
              </a:spcBef>
              <a:buNone/>
              <a:defRPr sz="1400" b="0" i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 dirty="0" smtClean="0"/>
              <a:t>범주 제목</a:t>
            </a:r>
            <a:endParaRPr lang="ko-KR" altLang="en-US" noProof="0" dirty="0"/>
          </a:p>
        </p:txBody>
      </p:sp>
      <p:sp>
        <p:nvSpPr>
          <p:cNvPr id="42" name="텍스트 개체 틀 2">
            <a:extLst>
              <a:ext uri="{FF2B5EF4-FFF2-40B4-BE49-F238E27FC236}">
                <a16:creationId xmlns:a16="http://schemas.microsoft.com/office/drawing/2014/main" id="{F62E753C-C8BE-457D-9B22-6A8227347A67}"/>
              </a:ext>
            </a:extLst>
          </p:cNvPr>
          <p:cNvSpPr>
            <a:spLocks noGrp="1"/>
          </p:cNvSpPr>
          <p:nvPr>
            <p:ph type="body" idx="47" hasCustomPrompt="1"/>
          </p:nvPr>
        </p:nvSpPr>
        <p:spPr>
          <a:xfrm>
            <a:off x="5123499" y="4142294"/>
            <a:ext cx="1283894" cy="349611"/>
          </a:xfrm>
        </p:spPr>
        <p:txBody>
          <a:bodyPr lIns="0" tIns="0" rIns="0" bIns="0" rtlCol="0" anchor="b">
            <a:normAutofit/>
          </a:bodyPr>
          <a:lstStyle>
            <a:lvl1pPr marL="0" indent="0" algn="l" rtl="0">
              <a:spcBef>
                <a:spcPts val="600"/>
              </a:spcBef>
              <a:buNone/>
              <a:defRPr sz="1800" b="1" i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" altLang="en-US" dirty="0" smtClean="0">
                <a:solidFill>
                  <a:schemeClr val="bg2">
                    <a:lumMod val="95000"/>
                  </a:schemeClr>
                </a:solidFill>
              </a:rPr>
              <a:t>₩</a:t>
            </a:r>
            <a:r>
              <a:rPr lang="en-US" altLang="ko-KR" noProof="0" dirty="0" smtClean="0"/>
              <a:t>1,500,000</a:t>
            </a:r>
            <a:endParaRPr lang="en-US" altLang="ko-KR" noProof="0" dirty="0"/>
          </a:p>
        </p:txBody>
      </p:sp>
      <p:sp>
        <p:nvSpPr>
          <p:cNvPr id="43" name="텍스트 개체 틀 2">
            <a:extLst>
              <a:ext uri="{FF2B5EF4-FFF2-40B4-BE49-F238E27FC236}">
                <a16:creationId xmlns:a16="http://schemas.microsoft.com/office/drawing/2014/main" id="{BC1E8F6C-0BDD-4AFA-9E8D-5EF61AA59F50}"/>
              </a:ext>
            </a:extLst>
          </p:cNvPr>
          <p:cNvSpPr>
            <a:spLocks noGrp="1"/>
          </p:cNvSpPr>
          <p:nvPr>
            <p:ph type="body" idx="48" hasCustomPrompt="1"/>
          </p:nvPr>
        </p:nvSpPr>
        <p:spPr>
          <a:xfrm>
            <a:off x="5123498" y="4503655"/>
            <a:ext cx="1285861" cy="246279"/>
          </a:xfrm>
        </p:spPr>
        <p:txBody>
          <a:bodyPr lIns="0" tIns="0" rIns="0" bIns="0" rtlCol="0" anchor="t" anchorCtr="0">
            <a:normAutofit/>
          </a:bodyPr>
          <a:lstStyle>
            <a:lvl1pPr marL="0" indent="0" algn="l">
              <a:spcBef>
                <a:spcPts val="600"/>
              </a:spcBef>
              <a:buNone/>
              <a:defRPr sz="1400" b="0" i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 dirty="0" smtClean="0"/>
              <a:t>범주 제목</a:t>
            </a:r>
            <a:endParaRPr lang="ko-KR" altLang="en-US" noProof="0" dirty="0"/>
          </a:p>
        </p:txBody>
      </p:sp>
      <p:sp>
        <p:nvSpPr>
          <p:cNvPr id="45" name="텍스트 개체 틀 2">
            <a:extLst>
              <a:ext uri="{FF2B5EF4-FFF2-40B4-BE49-F238E27FC236}">
                <a16:creationId xmlns:a16="http://schemas.microsoft.com/office/drawing/2014/main" id="{C70C9772-55FF-4449-988F-6CDDE075E730}"/>
              </a:ext>
            </a:extLst>
          </p:cNvPr>
          <p:cNvSpPr>
            <a:spLocks noGrp="1"/>
          </p:cNvSpPr>
          <p:nvPr>
            <p:ph type="body" idx="49" hasCustomPrompt="1"/>
          </p:nvPr>
        </p:nvSpPr>
        <p:spPr>
          <a:xfrm>
            <a:off x="1262770" y="4826750"/>
            <a:ext cx="1283894" cy="349611"/>
          </a:xfrm>
        </p:spPr>
        <p:txBody>
          <a:bodyPr lIns="0" tIns="0" rIns="0" bIns="0" rtlCol="0" anchor="b">
            <a:normAutofit/>
          </a:bodyPr>
          <a:lstStyle>
            <a:lvl1pPr marL="0" indent="0" algn="l" rtl="0">
              <a:spcBef>
                <a:spcPts val="600"/>
              </a:spcBef>
              <a:buNone/>
              <a:defRPr sz="1800" b="1" i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" altLang="en-US" dirty="0" smtClean="0">
                <a:solidFill>
                  <a:schemeClr val="bg2">
                    <a:lumMod val="95000"/>
                  </a:schemeClr>
                </a:solidFill>
              </a:rPr>
              <a:t>₩</a:t>
            </a:r>
            <a:r>
              <a:rPr lang="en-US" altLang="ko-KR" noProof="0" dirty="0" smtClean="0"/>
              <a:t>1,500,000</a:t>
            </a:r>
            <a:endParaRPr lang="en-US" altLang="ko-KR" noProof="0" dirty="0"/>
          </a:p>
        </p:txBody>
      </p:sp>
      <p:sp>
        <p:nvSpPr>
          <p:cNvPr id="46" name="텍스트 개체 틀 2">
            <a:extLst>
              <a:ext uri="{FF2B5EF4-FFF2-40B4-BE49-F238E27FC236}">
                <a16:creationId xmlns:a16="http://schemas.microsoft.com/office/drawing/2014/main" id="{75EE6DCE-6A55-4D95-85F7-E22E3E268256}"/>
              </a:ext>
            </a:extLst>
          </p:cNvPr>
          <p:cNvSpPr>
            <a:spLocks noGrp="1"/>
          </p:cNvSpPr>
          <p:nvPr>
            <p:ph type="body" idx="50" hasCustomPrompt="1"/>
          </p:nvPr>
        </p:nvSpPr>
        <p:spPr>
          <a:xfrm>
            <a:off x="1262769" y="5188111"/>
            <a:ext cx="1285861" cy="246279"/>
          </a:xfrm>
        </p:spPr>
        <p:txBody>
          <a:bodyPr lIns="0" tIns="0" rIns="0" bIns="0" rtlCol="0" anchor="t" anchorCtr="0">
            <a:normAutofit/>
          </a:bodyPr>
          <a:lstStyle>
            <a:lvl1pPr marL="0" indent="0" algn="l">
              <a:spcBef>
                <a:spcPts val="600"/>
              </a:spcBef>
              <a:buNone/>
              <a:defRPr sz="1400" b="0" i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 dirty="0" smtClean="0"/>
              <a:t>범주 제목</a:t>
            </a:r>
            <a:endParaRPr lang="ko-KR" altLang="en-US" noProof="0" dirty="0"/>
          </a:p>
        </p:txBody>
      </p:sp>
      <p:sp>
        <p:nvSpPr>
          <p:cNvPr id="48" name="텍스트 개체 틀 2">
            <a:extLst>
              <a:ext uri="{FF2B5EF4-FFF2-40B4-BE49-F238E27FC236}">
                <a16:creationId xmlns:a16="http://schemas.microsoft.com/office/drawing/2014/main" id="{84DC7882-7541-4AEA-95FE-DDBCF6F9CA32}"/>
              </a:ext>
            </a:extLst>
          </p:cNvPr>
          <p:cNvSpPr>
            <a:spLocks noGrp="1"/>
          </p:cNvSpPr>
          <p:nvPr>
            <p:ph type="body" idx="51" hasCustomPrompt="1"/>
          </p:nvPr>
        </p:nvSpPr>
        <p:spPr>
          <a:xfrm>
            <a:off x="3193135" y="4826750"/>
            <a:ext cx="1283894" cy="349611"/>
          </a:xfrm>
        </p:spPr>
        <p:txBody>
          <a:bodyPr lIns="0" tIns="0" rIns="0" bIns="0" rtlCol="0" anchor="b">
            <a:normAutofit/>
          </a:bodyPr>
          <a:lstStyle>
            <a:lvl1pPr marL="0" indent="0" algn="l" rtl="0">
              <a:spcBef>
                <a:spcPts val="600"/>
              </a:spcBef>
              <a:buNone/>
              <a:defRPr sz="1800" b="1" i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" altLang="en-US" dirty="0" smtClean="0">
                <a:solidFill>
                  <a:schemeClr val="bg2">
                    <a:lumMod val="95000"/>
                  </a:schemeClr>
                </a:solidFill>
              </a:rPr>
              <a:t>₩</a:t>
            </a:r>
            <a:r>
              <a:rPr lang="en-US" altLang="ko-KR" noProof="0" dirty="0" smtClean="0"/>
              <a:t>1,500,000</a:t>
            </a:r>
            <a:endParaRPr lang="en-US" altLang="ko-KR" noProof="0" dirty="0"/>
          </a:p>
        </p:txBody>
      </p:sp>
      <p:sp>
        <p:nvSpPr>
          <p:cNvPr id="49" name="텍스트 개체 틀 2">
            <a:extLst>
              <a:ext uri="{FF2B5EF4-FFF2-40B4-BE49-F238E27FC236}">
                <a16:creationId xmlns:a16="http://schemas.microsoft.com/office/drawing/2014/main" id="{5542D500-4CD6-4FDE-9133-F8020797D9B5}"/>
              </a:ext>
            </a:extLst>
          </p:cNvPr>
          <p:cNvSpPr>
            <a:spLocks noGrp="1"/>
          </p:cNvSpPr>
          <p:nvPr>
            <p:ph type="body" idx="52" hasCustomPrompt="1"/>
          </p:nvPr>
        </p:nvSpPr>
        <p:spPr>
          <a:xfrm>
            <a:off x="3193134" y="5188111"/>
            <a:ext cx="1285861" cy="246279"/>
          </a:xfrm>
        </p:spPr>
        <p:txBody>
          <a:bodyPr lIns="0" tIns="0" rIns="0" bIns="0" rtlCol="0" anchor="t" anchorCtr="0">
            <a:normAutofit/>
          </a:bodyPr>
          <a:lstStyle>
            <a:lvl1pPr marL="0" indent="0" algn="l">
              <a:spcBef>
                <a:spcPts val="600"/>
              </a:spcBef>
              <a:buNone/>
              <a:defRPr sz="1400" b="0" i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 dirty="0" smtClean="0"/>
              <a:t>범주 제목</a:t>
            </a:r>
            <a:endParaRPr lang="ko-KR" altLang="en-US" noProof="0" dirty="0"/>
          </a:p>
        </p:txBody>
      </p:sp>
      <p:sp>
        <p:nvSpPr>
          <p:cNvPr id="51" name="텍스트 개체 틀 2">
            <a:extLst>
              <a:ext uri="{FF2B5EF4-FFF2-40B4-BE49-F238E27FC236}">
                <a16:creationId xmlns:a16="http://schemas.microsoft.com/office/drawing/2014/main" id="{500C362B-BA02-4F7D-86F6-3F6F2EF20D04}"/>
              </a:ext>
            </a:extLst>
          </p:cNvPr>
          <p:cNvSpPr>
            <a:spLocks noGrp="1"/>
          </p:cNvSpPr>
          <p:nvPr>
            <p:ph type="body" idx="53" hasCustomPrompt="1"/>
          </p:nvPr>
        </p:nvSpPr>
        <p:spPr>
          <a:xfrm>
            <a:off x="5123499" y="4830433"/>
            <a:ext cx="1283894" cy="349611"/>
          </a:xfrm>
        </p:spPr>
        <p:txBody>
          <a:bodyPr lIns="0" tIns="0" rIns="0" bIns="0" rtlCol="0" anchor="b">
            <a:normAutofit/>
          </a:bodyPr>
          <a:lstStyle>
            <a:lvl1pPr marL="0" indent="0" algn="l" rtl="0">
              <a:spcBef>
                <a:spcPts val="600"/>
              </a:spcBef>
              <a:buNone/>
              <a:defRPr sz="1800" b="1" i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" altLang="en-US" dirty="0" smtClean="0">
                <a:solidFill>
                  <a:schemeClr val="bg2">
                    <a:lumMod val="95000"/>
                  </a:schemeClr>
                </a:solidFill>
              </a:rPr>
              <a:t>₩</a:t>
            </a:r>
            <a:r>
              <a:rPr lang="en-US" altLang="ko-KR" noProof="0" dirty="0" smtClean="0"/>
              <a:t>1,500,000</a:t>
            </a:r>
            <a:endParaRPr lang="en-US" altLang="ko-KR" noProof="0" dirty="0"/>
          </a:p>
        </p:txBody>
      </p:sp>
      <p:sp>
        <p:nvSpPr>
          <p:cNvPr id="52" name="텍스트 개체 틀 2">
            <a:extLst>
              <a:ext uri="{FF2B5EF4-FFF2-40B4-BE49-F238E27FC236}">
                <a16:creationId xmlns:a16="http://schemas.microsoft.com/office/drawing/2014/main" id="{E213E497-634E-40E7-BF08-765CC21529E2}"/>
              </a:ext>
            </a:extLst>
          </p:cNvPr>
          <p:cNvSpPr>
            <a:spLocks noGrp="1"/>
          </p:cNvSpPr>
          <p:nvPr>
            <p:ph type="body" idx="54" hasCustomPrompt="1"/>
          </p:nvPr>
        </p:nvSpPr>
        <p:spPr>
          <a:xfrm>
            <a:off x="5123498" y="5191794"/>
            <a:ext cx="1285861" cy="246279"/>
          </a:xfrm>
        </p:spPr>
        <p:txBody>
          <a:bodyPr lIns="0" tIns="0" rIns="0" bIns="0" rtlCol="0" anchor="t" anchorCtr="0">
            <a:normAutofit/>
          </a:bodyPr>
          <a:lstStyle>
            <a:lvl1pPr marL="0" indent="0" algn="l">
              <a:spcBef>
                <a:spcPts val="600"/>
              </a:spcBef>
              <a:buNone/>
              <a:defRPr sz="1400" b="0" i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 dirty="0" smtClean="0"/>
              <a:t>범주 제목</a:t>
            </a:r>
            <a:endParaRPr lang="ko-KR" altLang="en-US" noProof="0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FA01C659-0131-449B-BA07-5BC568F00BF0}"/>
              </a:ext>
            </a:extLst>
          </p:cNvPr>
          <p:cNvSpPr/>
          <p:nvPr userDrawn="1"/>
        </p:nvSpPr>
        <p:spPr>
          <a:xfrm>
            <a:off x="790959" y="4258650"/>
            <a:ext cx="384048" cy="38404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69CB80EA-A8D6-4099-9412-0C14095755FF}"/>
              </a:ext>
            </a:extLst>
          </p:cNvPr>
          <p:cNvSpPr/>
          <p:nvPr userDrawn="1"/>
        </p:nvSpPr>
        <p:spPr>
          <a:xfrm>
            <a:off x="790959" y="4965077"/>
            <a:ext cx="384048" cy="384048"/>
          </a:xfrm>
          <a:prstGeom prst="ellipse">
            <a:avLst/>
          </a:prstGeom>
          <a:solidFill>
            <a:srgbClr val="225B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2E20CCE5-B889-49FE-8FA6-A6F0F11A5D91}"/>
              </a:ext>
            </a:extLst>
          </p:cNvPr>
          <p:cNvSpPr/>
          <p:nvPr userDrawn="1"/>
        </p:nvSpPr>
        <p:spPr>
          <a:xfrm>
            <a:off x="2725217" y="4261982"/>
            <a:ext cx="384048" cy="384048"/>
          </a:xfrm>
          <a:prstGeom prst="ellipse">
            <a:avLst/>
          </a:prstGeom>
          <a:solidFill>
            <a:schemeClr val="tx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769A77E3-4AFB-45BB-8FDC-4AD084EA9D23}"/>
              </a:ext>
            </a:extLst>
          </p:cNvPr>
          <p:cNvSpPr/>
          <p:nvPr userDrawn="1"/>
        </p:nvSpPr>
        <p:spPr>
          <a:xfrm>
            <a:off x="2725217" y="4968409"/>
            <a:ext cx="384048" cy="38404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53A8B986-3280-4EAC-846B-9167ECC55646}"/>
              </a:ext>
            </a:extLst>
          </p:cNvPr>
          <p:cNvSpPr/>
          <p:nvPr userDrawn="1"/>
        </p:nvSpPr>
        <p:spPr>
          <a:xfrm>
            <a:off x="4660323" y="4257848"/>
            <a:ext cx="384048" cy="384048"/>
          </a:xfrm>
          <a:prstGeom prst="ellipse">
            <a:avLst/>
          </a:prstGeom>
          <a:solidFill>
            <a:srgbClr val="B531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0AE6D315-5EC0-4956-B7BF-B94D2AFE679B}"/>
              </a:ext>
            </a:extLst>
          </p:cNvPr>
          <p:cNvSpPr/>
          <p:nvPr userDrawn="1"/>
        </p:nvSpPr>
        <p:spPr>
          <a:xfrm>
            <a:off x="4660323" y="4964275"/>
            <a:ext cx="384048" cy="384048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차트 개체 틀 11">
            <a:extLst>
              <a:ext uri="{FF2B5EF4-FFF2-40B4-BE49-F238E27FC236}">
                <a16:creationId xmlns:a16="http://schemas.microsoft.com/office/drawing/2014/main" id="{9ED8422E-0C74-45EF-B794-252146C6639A}"/>
              </a:ext>
            </a:extLst>
          </p:cNvPr>
          <p:cNvSpPr>
            <a:spLocks noGrp="1"/>
          </p:cNvSpPr>
          <p:nvPr>
            <p:ph type="chart" sz="quarter" idx="55"/>
          </p:nvPr>
        </p:nvSpPr>
        <p:spPr>
          <a:xfrm>
            <a:off x="6924675" y="860425"/>
            <a:ext cx="4483100" cy="4573588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smtClean="0"/>
              <a:t>차트를 추가하려면 아이콘을 클릭하십시오</a:t>
            </a:r>
            <a:endParaRPr lang="ko-KR" altLang="en-US" noProof="0" dirty="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E8B7C827-F016-49F6-B775-FAC0E6420466}"/>
              </a:ext>
            </a:extLst>
          </p:cNvPr>
          <p:cNvSpPr/>
          <p:nvPr userDrawn="1"/>
        </p:nvSpPr>
        <p:spPr>
          <a:xfrm>
            <a:off x="6905624" y="905669"/>
            <a:ext cx="4483100" cy="4483100"/>
          </a:xfrm>
          <a:prstGeom prst="ellipse">
            <a:avLst/>
          </a:prstGeom>
          <a:noFill/>
          <a:ln w="63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C0F8D2C7-9093-4F92-B8A4-D819FEE69F1F}"/>
              </a:ext>
            </a:extLst>
          </p:cNvPr>
          <p:cNvSpPr/>
          <p:nvPr userDrawn="1"/>
        </p:nvSpPr>
        <p:spPr>
          <a:xfrm>
            <a:off x="8294757" y="2294802"/>
            <a:ext cx="1704834" cy="1704834"/>
          </a:xfrm>
          <a:prstGeom prst="ellipse">
            <a:avLst/>
          </a:prstGeom>
          <a:noFill/>
          <a:ln w="63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1" name="직선 연결선(S) 40">
            <a:extLst>
              <a:ext uri="{FF2B5EF4-FFF2-40B4-BE49-F238E27FC236}">
                <a16:creationId xmlns:a16="http://schemas.microsoft.com/office/drawing/2014/main" id="{0DE9D0C0-04C1-4621-8B2D-E65A25A8DCF3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8675514" y="450000"/>
            <a:ext cx="90000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649057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이미지 및 콘텐츠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E8E3FDB8-6D5C-48FE-99EA-7EC60F4D819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D9775F3-A041-479A-8038-652B7D9C7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smtClean="0"/>
              <a:t>MM.DD.20XX</a:t>
            </a:r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9BEDD04-BE4E-4B91-B13E-0C4FB3E16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smtClean="0"/>
              <a:t>바닥글 추가</a:t>
            </a:r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06DF5D8-12DC-494E-B0F1-2E9C86A14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8D581BC7-E183-40DB-AC97-C19EA4EB8894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ABF87C9E-53A2-4DE1-89DC-3907BE2E3D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94591" y="1411243"/>
            <a:ext cx="4494133" cy="804338"/>
          </a:xfrm>
        </p:spPr>
        <p:txBody>
          <a:bodyPr lIns="0" tIns="0" rIns="0" bIns="0" rtlCol="0" anchor="b">
            <a:normAutofit/>
          </a:bodyPr>
          <a:lstStyle>
            <a:lvl1pPr>
              <a:defRPr sz="3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dirty="0"/>
              <a:t>클릭하여 편집</a:t>
            </a:r>
          </a:p>
        </p:txBody>
      </p:sp>
      <p:sp>
        <p:nvSpPr>
          <p:cNvPr id="9" name="텍스트 개체 틀 2">
            <a:extLst>
              <a:ext uri="{FF2B5EF4-FFF2-40B4-BE49-F238E27FC236}">
                <a16:creationId xmlns:a16="http://schemas.microsoft.com/office/drawing/2014/main" id="{EB453F8F-AA02-4E0D-93BF-8CF4F149037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894591" y="2564787"/>
            <a:ext cx="4473108" cy="569085"/>
          </a:xfrm>
        </p:spPr>
        <p:txBody>
          <a:bodyPr lIns="0" tIns="0" rIns="0" bIns="0" rtlCol="0">
            <a:normAutofit/>
          </a:bodyPr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 dirty="0" smtClean="0"/>
              <a:t>마스터 텍스트 스타일 편집</a:t>
            </a:r>
            <a:endParaRPr lang="ko-KR" altLang="en-US" noProof="0" dirty="0"/>
          </a:p>
        </p:txBody>
      </p:sp>
      <p:sp>
        <p:nvSpPr>
          <p:cNvPr id="10" name="그림 개체 틀 10">
            <a:extLst>
              <a:ext uri="{FF2B5EF4-FFF2-40B4-BE49-F238E27FC236}">
                <a16:creationId xmlns:a16="http://schemas.microsoft.com/office/drawing/2014/main" id="{A541F291-2E4B-474E-9ED0-55C97A2A066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smtClean="0"/>
              <a:t>그림을 추가하려면 아이콘을 클릭하십시오</a:t>
            </a:r>
            <a:endParaRPr lang="ko-KR" altLang="en-US" noProof="0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59E4D57E-4989-4939-A31F-637543FAB606}"/>
              </a:ext>
            </a:extLst>
          </p:cNvPr>
          <p:cNvGrpSpPr/>
          <p:nvPr userDrawn="1"/>
        </p:nvGrpSpPr>
        <p:grpSpPr>
          <a:xfrm flipH="1">
            <a:off x="6924675" y="2314168"/>
            <a:ext cx="5267325" cy="100800"/>
            <a:chOff x="0" y="3240138"/>
            <a:chExt cx="3434400" cy="100800"/>
          </a:xfrm>
        </p:grpSpPr>
        <p:cxnSp>
          <p:nvCxnSpPr>
            <p:cNvPr id="12" name="직선 연결선(S) 11">
              <a:extLst>
                <a:ext uri="{FF2B5EF4-FFF2-40B4-BE49-F238E27FC236}">
                  <a16:creationId xmlns:a16="http://schemas.microsoft.com/office/drawing/2014/main" id="{370B72A7-B625-48B8-88E6-BCE2A4DD531E}"/>
                </a:ext>
              </a:extLst>
            </p:cNvPr>
            <p:cNvCxnSpPr/>
            <p:nvPr userDrawn="1"/>
          </p:nvCxnSpPr>
          <p:spPr>
            <a:xfrm>
              <a:off x="0" y="3290538"/>
              <a:ext cx="3384000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01ED729F-F8A5-4244-9776-4935C260F11F}"/>
                </a:ext>
              </a:extLst>
            </p:cNvPr>
            <p:cNvSpPr/>
            <p:nvPr userDrawn="1"/>
          </p:nvSpPr>
          <p:spPr>
            <a:xfrm>
              <a:off x="3368676" y="3240138"/>
              <a:ext cx="65724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ko-KR" altLang="en-US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4" name="텍스트 개체 틀 2">
            <a:extLst>
              <a:ext uri="{FF2B5EF4-FFF2-40B4-BE49-F238E27FC236}">
                <a16:creationId xmlns:a16="http://schemas.microsoft.com/office/drawing/2014/main" id="{BE12A846-0DFC-435B-BAE9-D90C353E0344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894591" y="3189568"/>
            <a:ext cx="4482996" cy="2432603"/>
          </a:xfrm>
        </p:spPr>
        <p:txBody>
          <a:bodyPr lIns="0" tIns="0" rIns="0" bIns="0" rtlCol="0">
            <a:normAutofit/>
          </a:bodyPr>
          <a:lstStyle>
            <a:lvl1pPr marL="216000" indent="-21600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Char char="o"/>
              <a:defRPr sz="140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 dirty="0" smtClean="0"/>
              <a:t>마스터 텍스트 스타일 편집</a:t>
            </a:r>
            <a:endParaRPr lang="ko-KR" altLang="en-US" noProof="0" dirty="0"/>
          </a:p>
        </p:txBody>
      </p:sp>
      <p:cxnSp>
        <p:nvCxnSpPr>
          <p:cNvPr id="17" name="직선 연결선(S) 16">
            <a:extLst>
              <a:ext uri="{FF2B5EF4-FFF2-40B4-BE49-F238E27FC236}">
                <a16:creationId xmlns:a16="http://schemas.microsoft.com/office/drawing/2014/main" id="{6150998C-CF95-4C6F-8962-8EB2DB30177D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타원 17">
            <a:extLst>
              <a:ext uri="{FF2B5EF4-FFF2-40B4-BE49-F238E27FC236}">
                <a16:creationId xmlns:a16="http://schemas.microsoft.com/office/drawing/2014/main" id="{F86A2ACD-8CF5-48A3-A678-E213A809B332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9" name="직선 연결선(S) 18">
            <a:extLst>
              <a:ext uri="{FF2B5EF4-FFF2-40B4-BE49-F238E27FC236}">
                <a16:creationId xmlns:a16="http://schemas.microsoft.com/office/drawing/2014/main" id="{F00811BB-0E37-4D70-84A5-97B3FBEDCBE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타원 19">
            <a:extLst>
              <a:ext uri="{FF2B5EF4-FFF2-40B4-BE49-F238E27FC236}">
                <a16:creationId xmlns:a16="http://schemas.microsoft.com/office/drawing/2014/main" id="{D03B3046-0457-4D23-8E0C-64E3FCD620BB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그림 개체 틀 7">
            <a:extLst>
              <a:ext uri="{FF2B5EF4-FFF2-40B4-BE49-F238E27FC236}">
                <a16:creationId xmlns:a16="http://schemas.microsoft.com/office/drawing/2014/main" id="{CF430BFB-0A7C-4FB8-B93B-8DA19F3E634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3710" y="1792784"/>
            <a:ext cx="6073999" cy="3721608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smtClean="0"/>
              <a:t>그림을 추가하려면 아이콘을 클릭하십시오</a:t>
            </a:r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28697876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감사 콘텐츠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E8E3FDB8-6D5C-48FE-99EA-7EC60F4D819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6EF099F-79D2-486F-A4B2-DD4F699752C8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096000" y="0"/>
            <a:ext cx="6089650" cy="6858000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smtClean="0"/>
              <a:t>그림을 추가하려면 아이콘을 클릭하십시오</a:t>
            </a:r>
            <a:endParaRPr lang="ko-KR" altLang="en-US" noProof="0" dirty="0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D9775F3-A041-479A-8038-652B7D9C7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smtClean="0"/>
              <a:t>MM.DD.20XX</a:t>
            </a:r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9BEDD04-BE4E-4B91-B13E-0C4FB3E16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smtClean="0"/>
              <a:t>바닥글 추가</a:t>
            </a:r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06DF5D8-12DC-494E-B0F1-2E9C86A14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8D581BC7-E183-40DB-AC97-C19EA4EB8894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  <p:sp>
        <p:nvSpPr>
          <p:cNvPr id="10" name="그림 개체 틀 10">
            <a:extLst>
              <a:ext uri="{FF2B5EF4-FFF2-40B4-BE49-F238E27FC236}">
                <a16:creationId xmlns:a16="http://schemas.microsoft.com/office/drawing/2014/main" id="{A541F291-2E4B-474E-9ED0-55C97A2A066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smtClean="0"/>
              <a:t>그림을 추가하려면 아이콘을 클릭하십시오</a:t>
            </a:r>
            <a:endParaRPr lang="ko-KR" altLang="en-US" noProof="0" dirty="0"/>
          </a:p>
        </p:txBody>
      </p:sp>
      <p:sp>
        <p:nvSpPr>
          <p:cNvPr id="21" name="제목 1">
            <a:extLst>
              <a:ext uri="{FF2B5EF4-FFF2-40B4-BE49-F238E27FC236}">
                <a16:creationId xmlns:a16="http://schemas.microsoft.com/office/drawing/2014/main" id="{1FF22294-F2E5-4C74-A30C-46BA988FD5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9959" y="1546091"/>
            <a:ext cx="4846923" cy="1091078"/>
          </a:xfrm>
        </p:spPr>
        <p:txBody>
          <a:bodyPr lIns="0" tIns="0" rIns="0" bIns="0" rtlCol="0" anchor="b" anchorCtr="0">
            <a:noAutofit/>
          </a:bodyPr>
          <a:lstStyle>
            <a:lvl1pPr>
              <a:defRPr sz="55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dirty="0"/>
              <a:t>감사합니다</a:t>
            </a:r>
            <a:r>
              <a:rPr lang="en-US" altLang="ko-KR" noProof="0" dirty="0"/>
              <a:t>!</a:t>
            </a:r>
            <a:endParaRPr lang="ko-KR" altLang="en-US" noProof="0" dirty="0"/>
          </a:p>
        </p:txBody>
      </p:sp>
      <p:sp>
        <p:nvSpPr>
          <p:cNvPr id="22" name="텍스트 개체 틀 3">
            <a:extLst>
              <a:ext uri="{FF2B5EF4-FFF2-40B4-BE49-F238E27FC236}">
                <a16:creationId xmlns:a16="http://schemas.microsoft.com/office/drawing/2014/main" id="{FC5C0DA6-1B31-4BDF-BAEB-BF797810284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25335" y="3083960"/>
            <a:ext cx="4586288" cy="509472"/>
          </a:xfrm>
        </p:spPr>
        <p:txBody>
          <a:bodyPr lIns="0" tIns="0" rIns="0" bIns="0" rtlCol="0" anchor="b" anchorCtr="0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3600" b="1">
                <a:solidFill>
                  <a:schemeClr val="bg2"/>
                </a:solidFill>
                <a:latin typeface="+mj-lt"/>
              </a:defRPr>
            </a:lvl2pPr>
            <a:lvl3pPr marL="914400" indent="0">
              <a:buNone/>
              <a:defRPr sz="3600" b="1">
                <a:solidFill>
                  <a:schemeClr val="bg2"/>
                </a:solidFill>
                <a:latin typeface="+mj-lt"/>
              </a:defRPr>
            </a:lvl3pPr>
            <a:lvl4pPr marL="1371600" indent="0">
              <a:buNone/>
              <a:defRPr sz="3600" b="1">
                <a:solidFill>
                  <a:schemeClr val="bg2"/>
                </a:solidFill>
                <a:latin typeface="+mj-lt"/>
              </a:defRPr>
            </a:lvl4pPr>
            <a:lvl5pPr marL="1828800" indent="0">
              <a:buNone/>
              <a:defRPr sz="3600" b="1">
                <a:solidFill>
                  <a:schemeClr val="bg2"/>
                </a:solidFill>
                <a:latin typeface="+mj-lt"/>
              </a:defRPr>
            </a:lvl5pPr>
          </a:lstStyle>
          <a:p>
            <a:pPr lvl="0" rtl="0"/>
            <a:r>
              <a:rPr lang="en-US" altLang="ko-KR" noProof="0" dirty="0"/>
              <a:t>August </a:t>
            </a:r>
            <a:r>
              <a:rPr lang="en-US" altLang="ko-KR" noProof="0" dirty="0" err="1"/>
              <a:t>Bergqvist</a:t>
            </a:r>
            <a:endParaRPr lang="ko-KR" altLang="en-US" noProof="0" dirty="0"/>
          </a:p>
        </p:txBody>
      </p:sp>
      <p:sp>
        <p:nvSpPr>
          <p:cNvPr id="23" name="텍스트 개체 틀 3">
            <a:extLst>
              <a:ext uri="{FF2B5EF4-FFF2-40B4-BE49-F238E27FC236}">
                <a16:creationId xmlns:a16="http://schemas.microsoft.com/office/drawing/2014/main" id="{5E1647C9-9AC1-4500-A56E-94CABC656E0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1850" y="3703834"/>
            <a:ext cx="4586288" cy="230941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1700" b="0" i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defRPr>
            </a:lvl1pPr>
            <a:lvl2pPr marL="457200" indent="0">
              <a:buNone/>
              <a:defRPr sz="3600" b="1">
                <a:solidFill>
                  <a:schemeClr val="bg2"/>
                </a:solidFill>
                <a:latin typeface="+mj-lt"/>
              </a:defRPr>
            </a:lvl2pPr>
            <a:lvl3pPr marL="914400" indent="0">
              <a:buNone/>
              <a:defRPr sz="3600" b="1">
                <a:solidFill>
                  <a:schemeClr val="bg2"/>
                </a:solidFill>
                <a:latin typeface="+mj-lt"/>
              </a:defRPr>
            </a:lvl3pPr>
            <a:lvl4pPr marL="1371600" indent="0">
              <a:buNone/>
              <a:defRPr sz="3600" b="1">
                <a:solidFill>
                  <a:schemeClr val="bg2"/>
                </a:solidFill>
                <a:latin typeface="+mj-lt"/>
              </a:defRPr>
            </a:lvl4pPr>
            <a:lvl5pPr marL="1828800" indent="0">
              <a:buNone/>
              <a:defRPr sz="3600" b="1">
                <a:solidFill>
                  <a:schemeClr val="bg2"/>
                </a:solidFill>
                <a:latin typeface="+mj-lt"/>
              </a:defRPr>
            </a:lvl5pPr>
          </a:lstStyle>
          <a:p>
            <a:pPr lvl="0" rtl="0"/>
            <a:r>
              <a:rPr lang="ko-KR" altLang="en-US" noProof="0" dirty="0"/>
              <a:t>전화 번호</a:t>
            </a:r>
            <a:r>
              <a:rPr lang="en-US" altLang="ko-KR" noProof="0" dirty="0"/>
              <a:t>:</a:t>
            </a:r>
            <a:endParaRPr lang="ko-KR" altLang="en-US" noProof="0" dirty="0"/>
          </a:p>
        </p:txBody>
      </p:sp>
      <p:sp>
        <p:nvSpPr>
          <p:cNvPr id="24" name="텍스트 개체 틀 3">
            <a:extLst>
              <a:ext uri="{FF2B5EF4-FFF2-40B4-BE49-F238E27FC236}">
                <a16:creationId xmlns:a16="http://schemas.microsoft.com/office/drawing/2014/main" id="{8605CECB-8164-4428-B478-98C42902F9F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4950" y="3946707"/>
            <a:ext cx="4586288" cy="290167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2000" b="1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3600" b="1">
                <a:solidFill>
                  <a:schemeClr val="bg2"/>
                </a:solidFill>
                <a:latin typeface="+mj-lt"/>
              </a:defRPr>
            </a:lvl2pPr>
            <a:lvl3pPr marL="914400" indent="0">
              <a:buNone/>
              <a:defRPr sz="3600" b="1">
                <a:solidFill>
                  <a:schemeClr val="bg2"/>
                </a:solidFill>
                <a:latin typeface="+mj-lt"/>
              </a:defRPr>
            </a:lvl3pPr>
            <a:lvl4pPr marL="1371600" indent="0">
              <a:buNone/>
              <a:defRPr sz="3600" b="1">
                <a:solidFill>
                  <a:schemeClr val="bg2"/>
                </a:solidFill>
                <a:latin typeface="+mj-lt"/>
              </a:defRPr>
            </a:lvl4pPr>
            <a:lvl5pPr marL="1828800" indent="0">
              <a:buNone/>
              <a:defRPr sz="3600" b="1">
                <a:solidFill>
                  <a:schemeClr val="bg2"/>
                </a:solidFill>
                <a:latin typeface="+mj-lt"/>
              </a:defRPr>
            </a:lvl5pPr>
          </a:lstStyle>
          <a:p>
            <a:pPr lvl="0" rtl="0"/>
            <a:r>
              <a:rPr lang="en-US" altLang="ko-KR" noProof="0" dirty="0"/>
              <a:t>+7 888 999-000-11</a:t>
            </a:r>
            <a:endParaRPr lang="ko-KR" altLang="en-US" noProof="0" dirty="0"/>
          </a:p>
        </p:txBody>
      </p:sp>
      <p:sp>
        <p:nvSpPr>
          <p:cNvPr id="25" name="텍스트 개체 틀 3">
            <a:extLst>
              <a:ext uri="{FF2B5EF4-FFF2-40B4-BE49-F238E27FC236}">
                <a16:creationId xmlns:a16="http://schemas.microsoft.com/office/drawing/2014/main" id="{D39B56C4-E128-4995-91CC-64C268BC760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38750" y="4423954"/>
            <a:ext cx="4586288" cy="230941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lang="ru-RU" sz="1700" b="0" i="1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defRPr>
            </a:lvl1pPr>
            <a:lvl2pPr marL="457200" indent="0">
              <a:buNone/>
              <a:defRPr sz="3600" b="1">
                <a:solidFill>
                  <a:schemeClr val="bg2"/>
                </a:solidFill>
                <a:latin typeface="+mj-lt"/>
              </a:defRPr>
            </a:lvl2pPr>
            <a:lvl3pPr marL="914400" indent="0">
              <a:buNone/>
              <a:defRPr sz="3600" b="1">
                <a:solidFill>
                  <a:schemeClr val="bg2"/>
                </a:solidFill>
                <a:latin typeface="+mj-lt"/>
              </a:defRPr>
            </a:lvl3pPr>
            <a:lvl4pPr marL="1371600" indent="0">
              <a:buNone/>
              <a:defRPr sz="3600" b="1">
                <a:solidFill>
                  <a:schemeClr val="bg2"/>
                </a:solidFill>
                <a:latin typeface="+mj-lt"/>
              </a:defRPr>
            </a:lvl4pPr>
            <a:lvl5pPr marL="1828800" indent="0">
              <a:buNone/>
              <a:defRPr sz="3600" b="1">
                <a:solidFill>
                  <a:schemeClr val="bg2"/>
                </a:solidFill>
                <a:latin typeface="+mj-lt"/>
              </a:defRPr>
            </a:lvl5pPr>
          </a:lstStyle>
          <a:p>
            <a:pPr lvl="0" rtl="0"/>
            <a:r>
              <a:rPr lang="ko-KR" altLang="en-US" noProof="0" dirty="0"/>
              <a:t>전자 메일</a:t>
            </a:r>
            <a:r>
              <a:rPr lang="en-US" altLang="ko-KR" noProof="0" dirty="0"/>
              <a:t>:</a:t>
            </a:r>
            <a:endParaRPr lang="ko-KR" altLang="en-US" noProof="0" dirty="0"/>
          </a:p>
        </p:txBody>
      </p:sp>
      <p:sp>
        <p:nvSpPr>
          <p:cNvPr id="26" name="텍스트 개체 틀 3">
            <a:extLst>
              <a:ext uri="{FF2B5EF4-FFF2-40B4-BE49-F238E27FC236}">
                <a16:creationId xmlns:a16="http://schemas.microsoft.com/office/drawing/2014/main" id="{94772DA1-74CC-430C-9A8E-5A6586692CA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1850" y="4650785"/>
            <a:ext cx="4586288" cy="364479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2000" b="1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3600" b="1">
                <a:solidFill>
                  <a:schemeClr val="bg2"/>
                </a:solidFill>
                <a:latin typeface="+mj-lt"/>
              </a:defRPr>
            </a:lvl2pPr>
            <a:lvl3pPr marL="914400" indent="0">
              <a:buNone/>
              <a:defRPr sz="3600" b="1">
                <a:solidFill>
                  <a:schemeClr val="bg2"/>
                </a:solidFill>
                <a:latin typeface="+mj-lt"/>
              </a:defRPr>
            </a:lvl3pPr>
            <a:lvl4pPr marL="1371600" indent="0">
              <a:buNone/>
              <a:defRPr sz="3600" b="1">
                <a:solidFill>
                  <a:schemeClr val="bg2"/>
                </a:solidFill>
                <a:latin typeface="+mj-lt"/>
              </a:defRPr>
            </a:lvl4pPr>
            <a:lvl5pPr marL="1828800" indent="0">
              <a:buNone/>
              <a:defRPr sz="3600" b="1">
                <a:solidFill>
                  <a:schemeClr val="bg2"/>
                </a:solidFill>
                <a:latin typeface="+mj-lt"/>
              </a:defRPr>
            </a:lvl5pPr>
          </a:lstStyle>
          <a:p>
            <a:pPr lvl="0" rtl="0"/>
            <a:r>
              <a:rPr lang="en-US" altLang="ko-KR" noProof="0" dirty="0"/>
              <a:t>Bergqvist@vanarsdelltd.com</a:t>
            </a:r>
            <a:endParaRPr lang="ko-KR" altLang="en-US" noProof="0" dirty="0"/>
          </a:p>
        </p:txBody>
      </p:sp>
      <p:sp>
        <p:nvSpPr>
          <p:cNvPr id="27" name="텍스트 개체 틀 3">
            <a:extLst>
              <a:ext uri="{FF2B5EF4-FFF2-40B4-BE49-F238E27FC236}">
                <a16:creationId xmlns:a16="http://schemas.microsoft.com/office/drawing/2014/main" id="{7A073B5B-2BE3-49D1-A646-1492F534C94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31850" y="5153025"/>
            <a:ext cx="4586288" cy="230941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lang="ru-RU" sz="1700" b="0" i="1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defRPr>
            </a:lvl1pPr>
            <a:lvl2pPr marL="457200" indent="0">
              <a:buNone/>
              <a:defRPr sz="3600" b="1">
                <a:solidFill>
                  <a:schemeClr val="bg2"/>
                </a:solidFill>
                <a:latin typeface="+mj-lt"/>
              </a:defRPr>
            </a:lvl2pPr>
            <a:lvl3pPr marL="914400" indent="0">
              <a:buNone/>
              <a:defRPr sz="3600" b="1">
                <a:solidFill>
                  <a:schemeClr val="bg2"/>
                </a:solidFill>
                <a:latin typeface="+mj-lt"/>
              </a:defRPr>
            </a:lvl3pPr>
            <a:lvl4pPr marL="1371600" indent="0">
              <a:buNone/>
              <a:defRPr sz="3600" b="1">
                <a:solidFill>
                  <a:schemeClr val="bg2"/>
                </a:solidFill>
                <a:latin typeface="+mj-lt"/>
              </a:defRPr>
            </a:lvl4pPr>
            <a:lvl5pPr marL="1828800" indent="0">
              <a:buNone/>
              <a:defRPr sz="3600" b="1">
                <a:solidFill>
                  <a:schemeClr val="bg2"/>
                </a:solidFill>
                <a:latin typeface="+mj-lt"/>
              </a:defRPr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ko-KR" altLang="en-US" noProof="0" dirty="0"/>
              <a:t>웹 사이트</a:t>
            </a:r>
            <a:r>
              <a:rPr lang="en-US" altLang="ko-KR" noProof="0" dirty="0"/>
              <a:t>:</a:t>
            </a:r>
            <a:endParaRPr lang="ko-KR" altLang="en-US" noProof="0" dirty="0"/>
          </a:p>
        </p:txBody>
      </p:sp>
      <p:sp>
        <p:nvSpPr>
          <p:cNvPr id="28" name="텍스트 개체 틀 3">
            <a:extLst>
              <a:ext uri="{FF2B5EF4-FFF2-40B4-BE49-F238E27FC236}">
                <a16:creationId xmlns:a16="http://schemas.microsoft.com/office/drawing/2014/main" id="{52D10EDD-0329-4443-8665-7603E4A83B1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24950" y="5363814"/>
            <a:ext cx="4586288" cy="364479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2000" b="1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3600" b="1">
                <a:solidFill>
                  <a:schemeClr val="bg2"/>
                </a:solidFill>
                <a:latin typeface="+mj-lt"/>
              </a:defRPr>
            </a:lvl2pPr>
            <a:lvl3pPr marL="914400" indent="0">
              <a:buNone/>
              <a:defRPr sz="3600" b="1">
                <a:solidFill>
                  <a:schemeClr val="bg2"/>
                </a:solidFill>
                <a:latin typeface="+mj-lt"/>
              </a:defRPr>
            </a:lvl3pPr>
            <a:lvl4pPr marL="1371600" indent="0">
              <a:buNone/>
              <a:defRPr sz="3600" b="1">
                <a:solidFill>
                  <a:schemeClr val="bg2"/>
                </a:solidFill>
                <a:latin typeface="+mj-lt"/>
              </a:defRPr>
            </a:lvl4pPr>
            <a:lvl5pPr marL="1828800" indent="0">
              <a:buNone/>
              <a:defRPr sz="3600" b="1">
                <a:solidFill>
                  <a:schemeClr val="bg2"/>
                </a:solidFill>
                <a:latin typeface="+mj-lt"/>
              </a:defRPr>
            </a:lvl5pPr>
          </a:lstStyle>
          <a:p>
            <a:pPr lvl="0" rtl="0"/>
            <a:r>
              <a:rPr lang="en-US" altLang="ko-KR" noProof="0" dirty="0"/>
              <a:t>www.vanarsdelltd.com</a:t>
            </a:r>
            <a:endParaRPr lang="ko-KR" altLang="en-US" noProof="0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F591C52-0202-44BA-A6BE-E2362516B893}"/>
              </a:ext>
            </a:extLst>
          </p:cNvPr>
          <p:cNvGrpSpPr/>
          <p:nvPr userDrawn="1"/>
        </p:nvGrpSpPr>
        <p:grpSpPr>
          <a:xfrm>
            <a:off x="801544" y="2750589"/>
            <a:ext cx="3754643" cy="100800"/>
            <a:chOff x="808549" y="2750589"/>
            <a:chExt cx="3754643" cy="100800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59E4D57E-4989-4939-A31F-637543FAB606}"/>
                </a:ext>
              </a:extLst>
            </p:cNvPr>
            <p:cNvGrpSpPr/>
            <p:nvPr userDrawn="1"/>
          </p:nvGrpSpPr>
          <p:grpSpPr>
            <a:xfrm flipH="1">
              <a:off x="808549" y="2750589"/>
              <a:ext cx="3682321" cy="100800"/>
              <a:chOff x="1033455" y="3240138"/>
              <a:chExt cx="2400945" cy="100800"/>
            </a:xfrm>
          </p:grpSpPr>
          <p:cxnSp>
            <p:nvCxnSpPr>
              <p:cNvPr id="12" name="직선 연결선(S) 11">
                <a:extLst>
                  <a:ext uri="{FF2B5EF4-FFF2-40B4-BE49-F238E27FC236}">
                    <a16:creationId xmlns:a16="http://schemas.microsoft.com/office/drawing/2014/main" id="{370B72A7-B625-48B8-88E6-BCE2A4DD531E}"/>
                  </a:ext>
                </a:extLst>
              </p:cNvPr>
              <p:cNvCxnSpPr/>
              <p:nvPr userDrawn="1"/>
            </p:nvCxnSpPr>
            <p:spPr>
              <a:xfrm>
                <a:off x="1033455" y="3285674"/>
                <a:ext cx="2350546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01ED729F-F8A5-4244-9776-4935C260F11F}"/>
                  </a:ext>
                </a:extLst>
              </p:cNvPr>
              <p:cNvSpPr/>
              <p:nvPr userDrawn="1"/>
            </p:nvSpPr>
            <p:spPr>
              <a:xfrm>
                <a:off x="3368676" y="3240138"/>
                <a:ext cx="65724" cy="100800"/>
              </a:xfrm>
              <a:prstGeom prst="ellipse">
                <a:avLst/>
              </a:prstGeom>
              <a:solidFill>
                <a:schemeClr val="bg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rtl="0"/>
                <a:endParaRPr lang="ko-KR" altLang="en-US" noProof="0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BECBEDE0-51BB-48BD-AAAD-63B6F60C1D57}"/>
                </a:ext>
              </a:extLst>
            </p:cNvPr>
            <p:cNvSpPr/>
            <p:nvPr userDrawn="1"/>
          </p:nvSpPr>
          <p:spPr>
            <a:xfrm flipH="1">
              <a:off x="4462391" y="2750589"/>
              <a:ext cx="100801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ko-KR" altLang="en-US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63E1608D-F119-4C0D-8D91-7CB089C037C8}"/>
              </a:ext>
            </a:extLst>
          </p:cNvPr>
          <p:cNvGrpSpPr/>
          <p:nvPr userDrawn="1"/>
        </p:nvGrpSpPr>
        <p:grpSpPr>
          <a:xfrm>
            <a:off x="801544" y="1660573"/>
            <a:ext cx="3782200" cy="105664"/>
            <a:chOff x="808549" y="2745725"/>
            <a:chExt cx="3782200" cy="105664"/>
          </a:xfrm>
        </p:grpSpPr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EBDC0121-6865-4B65-A28B-1CEDB16AAD9E}"/>
                </a:ext>
              </a:extLst>
            </p:cNvPr>
            <p:cNvGrpSpPr/>
            <p:nvPr userDrawn="1"/>
          </p:nvGrpSpPr>
          <p:grpSpPr>
            <a:xfrm flipH="1">
              <a:off x="808549" y="2750589"/>
              <a:ext cx="3682321" cy="100800"/>
              <a:chOff x="1033455" y="3240138"/>
              <a:chExt cx="2400945" cy="100800"/>
            </a:xfrm>
          </p:grpSpPr>
          <p:cxnSp>
            <p:nvCxnSpPr>
              <p:cNvPr id="35" name="직선 연결선(S) 34">
                <a:extLst>
                  <a:ext uri="{FF2B5EF4-FFF2-40B4-BE49-F238E27FC236}">
                    <a16:creationId xmlns:a16="http://schemas.microsoft.com/office/drawing/2014/main" id="{386E3714-07DE-4318-B5BC-25F879B97D59}"/>
                  </a:ext>
                </a:extLst>
              </p:cNvPr>
              <p:cNvCxnSpPr/>
              <p:nvPr userDrawn="1"/>
            </p:nvCxnSpPr>
            <p:spPr>
              <a:xfrm>
                <a:off x="1033455" y="3285674"/>
                <a:ext cx="2350546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타원 35">
                <a:extLst>
                  <a:ext uri="{FF2B5EF4-FFF2-40B4-BE49-F238E27FC236}">
                    <a16:creationId xmlns:a16="http://schemas.microsoft.com/office/drawing/2014/main" id="{2ECCE30B-E848-4C5E-83A1-A811D489E7B8}"/>
                  </a:ext>
                </a:extLst>
              </p:cNvPr>
              <p:cNvSpPr/>
              <p:nvPr userDrawn="1"/>
            </p:nvSpPr>
            <p:spPr>
              <a:xfrm>
                <a:off x="3368676" y="3240138"/>
                <a:ext cx="65724" cy="100800"/>
              </a:xfrm>
              <a:prstGeom prst="ellipse">
                <a:avLst/>
              </a:prstGeom>
              <a:solidFill>
                <a:schemeClr val="bg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rtl="0"/>
                <a:endParaRPr lang="ko-KR" altLang="en-US" noProof="0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09817AEC-C67C-49A3-AC5A-669FD4D6D586}"/>
                </a:ext>
              </a:extLst>
            </p:cNvPr>
            <p:cNvSpPr/>
            <p:nvPr userDrawn="1"/>
          </p:nvSpPr>
          <p:spPr>
            <a:xfrm flipH="1">
              <a:off x="4489948" y="2745725"/>
              <a:ext cx="100801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ko-KR" altLang="en-US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8839426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부록 콘텐츠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E8E3FDB8-6D5C-48FE-99EA-7EC60F4D819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6C5B5AA-0D95-4C33-8EBC-90401B51BDB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032" y="1912946"/>
            <a:ext cx="12185968" cy="3493008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smtClean="0"/>
              <a:t>그림을 추가하려면 아이콘을 클릭하십시오</a:t>
            </a:r>
            <a:endParaRPr lang="ko-KR" altLang="en-US" noProof="0" dirty="0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D9775F3-A041-479A-8038-652B7D9C7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smtClean="0"/>
              <a:t>MM.DD.20XX</a:t>
            </a:r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9BEDD04-BE4E-4B91-B13E-0C4FB3E16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smtClean="0"/>
              <a:t>바닥글 추가</a:t>
            </a:r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06DF5D8-12DC-494E-B0F1-2E9C86A14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8D581BC7-E183-40DB-AC97-C19EA4EB8894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ABF87C9E-53A2-4DE1-89DC-3907BE2E3D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48934" y="457496"/>
            <a:ext cx="4494133" cy="804338"/>
          </a:xfrm>
        </p:spPr>
        <p:txBody>
          <a:bodyPr lIns="0" tIns="0" rIns="0" bIns="0" rtlCol="0" anchor="b">
            <a:normAutofit/>
          </a:bodyPr>
          <a:lstStyle>
            <a:lvl1pPr algn="ctr">
              <a:defRPr sz="3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dirty="0"/>
              <a:t>부록</a:t>
            </a:r>
          </a:p>
        </p:txBody>
      </p:sp>
      <p:sp>
        <p:nvSpPr>
          <p:cNvPr id="10" name="그림 개체 틀 10">
            <a:extLst>
              <a:ext uri="{FF2B5EF4-FFF2-40B4-BE49-F238E27FC236}">
                <a16:creationId xmlns:a16="http://schemas.microsoft.com/office/drawing/2014/main" id="{A541F291-2E4B-474E-9ED0-55C97A2A066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smtClean="0"/>
              <a:t>그림을 추가하려면 아이콘을 클릭하십시오</a:t>
            </a:r>
            <a:endParaRPr lang="ko-KR" altLang="en-US" noProof="0" dirty="0"/>
          </a:p>
        </p:txBody>
      </p:sp>
      <p:cxnSp>
        <p:nvCxnSpPr>
          <p:cNvPr id="17" name="직선 연결선(S) 16">
            <a:extLst>
              <a:ext uri="{FF2B5EF4-FFF2-40B4-BE49-F238E27FC236}">
                <a16:creationId xmlns:a16="http://schemas.microsoft.com/office/drawing/2014/main" id="{6150998C-CF95-4C6F-8962-8EB2DB30177D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타원 17">
            <a:extLst>
              <a:ext uri="{FF2B5EF4-FFF2-40B4-BE49-F238E27FC236}">
                <a16:creationId xmlns:a16="http://schemas.microsoft.com/office/drawing/2014/main" id="{F86A2ACD-8CF5-48A3-A678-E213A809B332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9" name="직선 연결선(S) 18">
            <a:extLst>
              <a:ext uri="{FF2B5EF4-FFF2-40B4-BE49-F238E27FC236}">
                <a16:creationId xmlns:a16="http://schemas.microsoft.com/office/drawing/2014/main" id="{F00811BB-0E37-4D70-84A5-97B3FBEDCBE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타원 19">
            <a:extLst>
              <a:ext uri="{FF2B5EF4-FFF2-40B4-BE49-F238E27FC236}">
                <a16:creationId xmlns:a16="http://schemas.microsoft.com/office/drawing/2014/main" id="{D03B3046-0457-4D23-8E0C-64E3FCD620BB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908B302A-0F76-466E-9FCE-DCEECCBCF6C9}"/>
              </a:ext>
            </a:extLst>
          </p:cNvPr>
          <p:cNvGrpSpPr/>
          <p:nvPr userDrawn="1"/>
        </p:nvGrpSpPr>
        <p:grpSpPr>
          <a:xfrm>
            <a:off x="5584502" y="1509426"/>
            <a:ext cx="1023048" cy="100800"/>
            <a:chOff x="5580572" y="1509426"/>
            <a:chExt cx="1023048" cy="100800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59E4D57E-4989-4939-A31F-637543FAB606}"/>
                </a:ext>
              </a:extLst>
            </p:cNvPr>
            <p:cNvGrpSpPr/>
            <p:nvPr userDrawn="1"/>
          </p:nvGrpSpPr>
          <p:grpSpPr>
            <a:xfrm flipH="1">
              <a:off x="5580572" y="1509426"/>
              <a:ext cx="981568" cy="100800"/>
              <a:chOff x="2241269" y="3240138"/>
              <a:chExt cx="640002" cy="100800"/>
            </a:xfrm>
          </p:grpSpPr>
          <p:cxnSp>
            <p:nvCxnSpPr>
              <p:cNvPr id="12" name="직선 연결선(S) 11">
                <a:extLst>
                  <a:ext uri="{FF2B5EF4-FFF2-40B4-BE49-F238E27FC236}">
                    <a16:creationId xmlns:a16="http://schemas.microsoft.com/office/drawing/2014/main" id="{370B72A7-B625-48B8-88E6-BCE2A4DD531E}"/>
                  </a:ext>
                </a:extLst>
              </p:cNvPr>
              <p:cNvCxnSpPr/>
              <p:nvPr userDrawn="1"/>
            </p:nvCxnSpPr>
            <p:spPr>
              <a:xfrm>
                <a:off x="2241269" y="3290538"/>
                <a:ext cx="596207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01ED729F-F8A5-4244-9776-4935C260F11F}"/>
                  </a:ext>
                </a:extLst>
              </p:cNvPr>
              <p:cNvSpPr/>
              <p:nvPr userDrawn="1"/>
            </p:nvSpPr>
            <p:spPr>
              <a:xfrm>
                <a:off x="2815547" y="3240138"/>
                <a:ext cx="65724" cy="100800"/>
              </a:xfrm>
              <a:prstGeom prst="ellipse">
                <a:avLst/>
              </a:prstGeom>
              <a:solidFill>
                <a:schemeClr val="bg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rtl="0"/>
                <a:endParaRPr lang="ko-KR" altLang="en-US" noProof="0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427C0C4F-6341-4BE0-931E-AAA6EA2AF137}"/>
                </a:ext>
              </a:extLst>
            </p:cNvPr>
            <p:cNvSpPr/>
            <p:nvPr userDrawn="1"/>
          </p:nvSpPr>
          <p:spPr>
            <a:xfrm flipH="1">
              <a:off x="6502819" y="1509426"/>
              <a:ext cx="100801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ko-KR" altLang="en-US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7644894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추천사 콘텐츠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E8E3FDB8-6D5C-48FE-99EA-7EC60F4D819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D9775F3-A041-479A-8038-652B7D9C7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smtClean="0"/>
              <a:t>MM.DD.20XX</a:t>
            </a:r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9BEDD04-BE4E-4B91-B13E-0C4FB3E16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smtClean="0"/>
              <a:t>바닥글 추가</a:t>
            </a:r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06DF5D8-12DC-494E-B0F1-2E9C86A14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8D581BC7-E183-40DB-AC97-C19EA4EB8894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ABF87C9E-53A2-4DE1-89DC-3907BE2E3D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04263" y="707529"/>
            <a:ext cx="6310887" cy="569086"/>
          </a:xfrm>
        </p:spPr>
        <p:txBody>
          <a:bodyPr lIns="0" tIns="0" rIns="0" bIns="0" rtlCol="0" anchor="b">
            <a:normAutofit/>
          </a:bodyPr>
          <a:lstStyle>
            <a:lvl1pPr algn="r">
              <a:defRPr sz="3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dirty="0" err="1"/>
              <a:t>추천사</a:t>
            </a:r>
            <a:endParaRPr lang="ko-KR" altLang="en-US" noProof="0" dirty="0"/>
          </a:p>
        </p:txBody>
      </p:sp>
      <p:sp>
        <p:nvSpPr>
          <p:cNvPr id="10" name="그림 개체 틀 10">
            <a:extLst>
              <a:ext uri="{FF2B5EF4-FFF2-40B4-BE49-F238E27FC236}">
                <a16:creationId xmlns:a16="http://schemas.microsoft.com/office/drawing/2014/main" id="{A541F291-2E4B-474E-9ED0-55C97A2A066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smtClean="0"/>
              <a:t>그림을 추가하려면 아이콘을 클릭하십시오</a:t>
            </a:r>
            <a:endParaRPr lang="ko-KR" altLang="en-US" noProof="0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59E4D57E-4989-4939-A31F-637543FAB606}"/>
              </a:ext>
            </a:extLst>
          </p:cNvPr>
          <p:cNvGrpSpPr/>
          <p:nvPr userDrawn="1"/>
        </p:nvGrpSpPr>
        <p:grpSpPr>
          <a:xfrm flipH="1">
            <a:off x="9987698" y="1375202"/>
            <a:ext cx="2204304" cy="100800"/>
            <a:chOff x="675502" y="3240138"/>
            <a:chExt cx="1376298" cy="100800"/>
          </a:xfrm>
        </p:grpSpPr>
        <p:cxnSp>
          <p:nvCxnSpPr>
            <p:cNvPr id="12" name="직선 연결선(S) 11">
              <a:extLst>
                <a:ext uri="{FF2B5EF4-FFF2-40B4-BE49-F238E27FC236}">
                  <a16:creationId xmlns:a16="http://schemas.microsoft.com/office/drawing/2014/main" id="{370B72A7-B625-48B8-88E6-BCE2A4DD531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75502" y="3290538"/>
              <a:ext cx="1358099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01ED729F-F8A5-4244-9776-4935C260F11F}"/>
                </a:ext>
              </a:extLst>
            </p:cNvPr>
            <p:cNvSpPr/>
            <p:nvPr userDrawn="1"/>
          </p:nvSpPr>
          <p:spPr>
            <a:xfrm>
              <a:off x="1986076" y="3240138"/>
              <a:ext cx="65724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ko-KR" altLang="en-US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cxnSp>
        <p:nvCxnSpPr>
          <p:cNvPr id="17" name="직선 연결선(S) 16">
            <a:extLst>
              <a:ext uri="{FF2B5EF4-FFF2-40B4-BE49-F238E27FC236}">
                <a16:creationId xmlns:a16="http://schemas.microsoft.com/office/drawing/2014/main" id="{6150998C-CF95-4C6F-8962-8EB2DB30177D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타원 17">
            <a:extLst>
              <a:ext uri="{FF2B5EF4-FFF2-40B4-BE49-F238E27FC236}">
                <a16:creationId xmlns:a16="http://schemas.microsoft.com/office/drawing/2014/main" id="{F86A2ACD-8CF5-48A3-A678-E213A809B332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9" name="직선 연결선(S) 18">
            <a:extLst>
              <a:ext uri="{FF2B5EF4-FFF2-40B4-BE49-F238E27FC236}">
                <a16:creationId xmlns:a16="http://schemas.microsoft.com/office/drawing/2014/main" id="{F00811BB-0E37-4D70-84A5-97B3FBEDCBE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타원 19">
            <a:extLst>
              <a:ext uri="{FF2B5EF4-FFF2-40B4-BE49-F238E27FC236}">
                <a16:creationId xmlns:a16="http://schemas.microsoft.com/office/drawing/2014/main" id="{D03B3046-0457-4D23-8E0C-64E3FCD620BB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0" name="텍스트 개체 틀 2">
            <a:extLst>
              <a:ext uri="{FF2B5EF4-FFF2-40B4-BE49-F238E27FC236}">
                <a16:creationId xmlns:a16="http://schemas.microsoft.com/office/drawing/2014/main" id="{4A98AB01-9578-4430-96AD-F434AF0CDA20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822459" y="4996962"/>
            <a:ext cx="1625324" cy="328343"/>
          </a:xfrm>
        </p:spPr>
        <p:txBody>
          <a:bodyPr lIns="0" tIns="0" rIns="0" bIns="0"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600" i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 dirty="0" smtClean="0"/>
              <a:t>고객 직함</a:t>
            </a:r>
            <a:endParaRPr lang="ko-KR" altLang="en-US" noProof="0" dirty="0"/>
          </a:p>
        </p:txBody>
      </p:sp>
      <p:sp>
        <p:nvSpPr>
          <p:cNvPr id="41" name="텍스트 개체 틀 2">
            <a:extLst>
              <a:ext uri="{FF2B5EF4-FFF2-40B4-BE49-F238E27FC236}">
                <a16:creationId xmlns:a16="http://schemas.microsoft.com/office/drawing/2014/main" id="{EF9D60F2-A1FB-4A95-997B-A4F1723AC1EC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822459" y="4191894"/>
            <a:ext cx="1625324" cy="720726"/>
          </a:xfrm>
        </p:spPr>
        <p:txBody>
          <a:bodyPr lIns="0" tIns="0" rIns="0" bIns="0" rtlCol="0" anchor="b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 dirty="0"/>
              <a:t>마스터 편집</a:t>
            </a:r>
            <a:br>
              <a:rPr lang="ko-KR" altLang="en-US" noProof="0" dirty="0"/>
            </a:br>
            <a:r>
              <a:rPr lang="ko-KR" altLang="en-US" noProof="0" dirty="0"/>
              <a:t>텍스트</a:t>
            </a:r>
          </a:p>
        </p:txBody>
      </p:sp>
      <p:sp>
        <p:nvSpPr>
          <p:cNvPr id="42" name="그림 개체 틀 2">
            <a:extLst>
              <a:ext uri="{FF2B5EF4-FFF2-40B4-BE49-F238E27FC236}">
                <a16:creationId xmlns:a16="http://schemas.microsoft.com/office/drawing/2014/main" id="{76A56D2A-42F0-40C5-96D7-B1AC33152A85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2447783" y="4435460"/>
            <a:ext cx="1106424" cy="1106423"/>
          </a:xfrm>
          <a:prstGeom prst="ellipse">
            <a:avLst/>
          </a:prstGeom>
          <a:ln w="12700">
            <a:solidFill>
              <a:schemeClr val="bg1">
                <a:lumMod val="50000"/>
                <a:lumOff val="50000"/>
              </a:schemeClr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smtClean="0"/>
              <a:t>그림을 추가하려면 아이콘을 클릭하십시오</a:t>
            </a:r>
            <a:endParaRPr lang="ko-KR" altLang="en-US" noProof="0" dirty="0"/>
          </a:p>
        </p:txBody>
      </p:sp>
      <p:cxnSp>
        <p:nvCxnSpPr>
          <p:cNvPr id="43" name="직선 연결선(S) 42">
            <a:extLst>
              <a:ext uri="{FF2B5EF4-FFF2-40B4-BE49-F238E27FC236}">
                <a16:creationId xmlns:a16="http://schemas.microsoft.com/office/drawing/2014/main" id="{CF6D1C91-9136-4678-A712-92BE9B3902C4}"/>
              </a:ext>
            </a:extLst>
          </p:cNvPr>
          <p:cNvCxnSpPr>
            <a:cxnSpLocks/>
          </p:cNvCxnSpPr>
          <p:nvPr userDrawn="1"/>
        </p:nvCxnSpPr>
        <p:spPr>
          <a:xfrm flipV="1">
            <a:off x="3000995" y="3984820"/>
            <a:ext cx="0" cy="442551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2D92A7B-1C40-4AEB-92C3-C35F8C01F1FA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803253" y="1769589"/>
            <a:ext cx="3044973" cy="2212848"/>
          </a:xfrm>
          <a:custGeom>
            <a:avLst/>
            <a:gdLst>
              <a:gd name="connsiteX0" fmla="*/ 0 w 3044952"/>
              <a:gd name="connsiteY0" fmla="*/ 368815 h 2212848"/>
              <a:gd name="connsiteX1" fmla="*/ 368815 w 3044952"/>
              <a:gd name="connsiteY1" fmla="*/ 0 h 2212848"/>
              <a:gd name="connsiteX2" fmla="*/ 2676137 w 3044952"/>
              <a:gd name="connsiteY2" fmla="*/ 0 h 2212848"/>
              <a:gd name="connsiteX3" fmla="*/ 3044952 w 3044952"/>
              <a:gd name="connsiteY3" fmla="*/ 368815 h 2212848"/>
              <a:gd name="connsiteX4" fmla="*/ 3044952 w 3044952"/>
              <a:gd name="connsiteY4" fmla="*/ 1844033 h 2212848"/>
              <a:gd name="connsiteX5" fmla="*/ 2676137 w 3044952"/>
              <a:gd name="connsiteY5" fmla="*/ 2212848 h 2212848"/>
              <a:gd name="connsiteX6" fmla="*/ 368815 w 3044952"/>
              <a:gd name="connsiteY6" fmla="*/ 2212848 h 2212848"/>
              <a:gd name="connsiteX7" fmla="*/ 0 w 3044952"/>
              <a:gd name="connsiteY7" fmla="*/ 1844033 h 2212848"/>
              <a:gd name="connsiteX8" fmla="*/ 0 w 3044952"/>
              <a:gd name="connsiteY8" fmla="*/ 368815 h 2212848"/>
              <a:gd name="connsiteX0" fmla="*/ 0 w 3044952"/>
              <a:gd name="connsiteY0" fmla="*/ 368815 h 2212848"/>
              <a:gd name="connsiteX1" fmla="*/ 254515 w 3044952"/>
              <a:gd name="connsiteY1" fmla="*/ 0 h 2212848"/>
              <a:gd name="connsiteX2" fmla="*/ 2676137 w 3044952"/>
              <a:gd name="connsiteY2" fmla="*/ 0 h 2212848"/>
              <a:gd name="connsiteX3" fmla="*/ 3044952 w 3044952"/>
              <a:gd name="connsiteY3" fmla="*/ 368815 h 2212848"/>
              <a:gd name="connsiteX4" fmla="*/ 3044952 w 3044952"/>
              <a:gd name="connsiteY4" fmla="*/ 1844033 h 2212848"/>
              <a:gd name="connsiteX5" fmla="*/ 2676137 w 3044952"/>
              <a:gd name="connsiteY5" fmla="*/ 2212848 h 2212848"/>
              <a:gd name="connsiteX6" fmla="*/ 368815 w 3044952"/>
              <a:gd name="connsiteY6" fmla="*/ 2212848 h 2212848"/>
              <a:gd name="connsiteX7" fmla="*/ 0 w 3044952"/>
              <a:gd name="connsiteY7" fmla="*/ 1844033 h 2212848"/>
              <a:gd name="connsiteX8" fmla="*/ 0 w 3044952"/>
              <a:gd name="connsiteY8" fmla="*/ 368815 h 2212848"/>
              <a:gd name="connsiteX0" fmla="*/ 0 w 3044952"/>
              <a:gd name="connsiteY0" fmla="*/ 368815 h 2212848"/>
              <a:gd name="connsiteX1" fmla="*/ 254515 w 3044952"/>
              <a:gd name="connsiteY1" fmla="*/ 0 h 2212848"/>
              <a:gd name="connsiteX2" fmla="*/ 2842392 w 3044952"/>
              <a:gd name="connsiteY2" fmla="*/ 0 h 2212848"/>
              <a:gd name="connsiteX3" fmla="*/ 3044952 w 3044952"/>
              <a:gd name="connsiteY3" fmla="*/ 368815 h 2212848"/>
              <a:gd name="connsiteX4" fmla="*/ 3044952 w 3044952"/>
              <a:gd name="connsiteY4" fmla="*/ 1844033 h 2212848"/>
              <a:gd name="connsiteX5" fmla="*/ 2676137 w 3044952"/>
              <a:gd name="connsiteY5" fmla="*/ 2212848 h 2212848"/>
              <a:gd name="connsiteX6" fmla="*/ 368815 w 3044952"/>
              <a:gd name="connsiteY6" fmla="*/ 2212848 h 2212848"/>
              <a:gd name="connsiteX7" fmla="*/ 0 w 3044952"/>
              <a:gd name="connsiteY7" fmla="*/ 1844033 h 2212848"/>
              <a:gd name="connsiteX8" fmla="*/ 0 w 3044952"/>
              <a:gd name="connsiteY8" fmla="*/ 368815 h 2212848"/>
              <a:gd name="connsiteX0" fmla="*/ 21 w 3044973"/>
              <a:gd name="connsiteY0" fmla="*/ 368815 h 2212848"/>
              <a:gd name="connsiteX1" fmla="*/ 197386 w 3044973"/>
              <a:gd name="connsiteY1" fmla="*/ 0 h 2212848"/>
              <a:gd name="connsiteX2" fmla="*/ 2842413 w 3044973"/>
              <a:gd name="connsiteY2" fmla="*/ 0 h 2212848"/>
              <a:gd name="connsiteX3" fmla="*/ 3044973 w 3044973"/>
              <a:gd name="connsiteY3" fmla="*/ 368815 h 2212848"/>
              <a:gd name="connsiteX4" fmla="*/ 3044973 w 3044973"/>
              <a:gd name="connsiteY4" fmla="*/ 1844033 h 2212848"/>
              <a:gd name="connsiteX5" fmla="*/ 2676158 w 3044973"/>
              <a:gd name="connsiteY5" fmla="*/ 2212848 h 2212848"/>
              <a:gd name="connsiteX6" fmla="*/ 368836 w 3044973"/>
              <a:gd name="connsiteY6" fmla="*/ 2212848 h 2212848"/>
              <a:gd name="connsiteX7" fmla="*/ 21 w 3044973"/>
              <a:gd name="connsiteY7" fmla="*/ 1844033 h 2212848"/>
              <a:gd name="connsiteX8" fmla="*/ 21 w 3044973"/>
              <a:gd name="connsiteY8" fmla="*/ 368815 h 2212848"/>
              <a:gd name="connsiteX0" fmla="*/ 21 w 3044973"/>
              <a:gd name="connsiteY0" fmla="*/ 368815 h 2212848"/>
              <a:gd name="connsiteX1" fmla="*/ 197386 w 3044973"/>
              <a:gd name="connsiteY1" fmla="*/ 0 h 2212848"/>
              <a:gd name="connsiteX2" fmla="*/ 2842413 w 3044973"/>
              <a:gd name="connsiteY2" fmla="*/ 0 h 2212848"/>
              <a:gd name="connsiteX3" fmla="*/ 3044973 w 3044973"/>
              <a:gd name="connsiteY3" fmla="*/ 368815 h 2212848"/>
              <a:gd name="connsiteX4" fmla="*/ 3044973 w 3044973"/>
              <a:gd name="connsiteY4" fmla="*/ 1844033 h 2212848"/>
              <a:gd name="connsiteX5" fmla="*/ 2676158 w 3044973"/>
              <a:gd name="connsiteY5" fmla="*/ 2212848 h 2212848"/>
              <a:gd name="connsiteX6" fmla="*/ 233754 w 3044973"/>
              <a:gd name="connsiteY6" fmla="*/ 2207652 h 2212848"/>
              <a:gd name="connsiteX7" fmla="*/ 21 w 3044973"/>
              <a:gd name="connsiteY7" fmla="*/ 1844033 h 2212848"/>
              <a:gd name="connsiteX8" fmla="*/ 21 w 3044973"/>
              <a:gd name="connsiteY8" fmla="*/ 368815 h 2212848"/>
              <a:gd name="connsiteX0" fmla="*/ 21 w 3044973"/>
              <a:gd name="connsiteY0" fmla="*/ 368815 h 2212848"/>
              <a:gd name="connsiteX1" fmla="*/ 197386 w 3044973"/>
              <a:gd name="connsiteY1" fmla="*/ 0 h 2212848"/>
              <a:gd name="connsiteX2" fmla="*/ 2842413 w 3044973"/>
              <a:gd name="connsiteY2" fmla="*/ 0 h 2212848"/>
              <a:gd name="connsiteX3" fmla="*/ 3044973 w 3044973"/>
              <a:gd name="connsiteY3" fmla="*/ 368815 h 2212848"/>
              <a:gd name="connsiteX4" fmla="*/ 3044973 w 3044973"/>
              <a:gd name="connsiteY4" fmla="*/ 1844033 h 2212848"/>
              <a:gd name="connsiteX5" fmla="*/ 2842413 w 3044973"/>
              <a:gd name="connsiteY5" fmla="*/ 2212848 h 2212848"/>
              <a:gd name="connsiteX6" fmla="*/ 233754 w 3044973"/>
              <a:gd name="connsiteY6" fmla="*/ 2207652 h 2212848"/>
              <a:gd name="connsiteX7" fmla="*/ 21 w 3044973"/>
              <a:gd name="connsiteY7" fmla="*/ 1844033 h 2212848"/>
              <a:gd name="connsiteX8" fmla="*/ 21 w 3044973"/>
              <a:gd name="connsiteY8" fmla="*/ 368815 h 2212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44973" h="2212848">
                <a:moveTo>
                  <a:pt x="21" y="368815"/>
                </a:moveTo>
                <a:cubicBezTo>
                  <a:pt x="21" y="165124"/>
                  <a:pt x="-6305" y="0"/>
                  <a:pt x="197386" y="0"/>
                </a:cubicBezTo>
                <a:lnTo>
                  <a:pt x="2842413" y="0"/>
                </a:lnTo>
                <a:cubicBezTo>
                  <a:pt x="3046104" y="0"/>
                  <a:pt x="3044973" y="165124"/>
                  <a:pt x="3044973" y="368815"/>
                </a:cubicBezTo>
                <a:lnTo>
                  <a:pt x="3044973" y="1844033"/>
                </a:lnTo>
                <a:cubicBezTo>
                  <a:pt x="3044973" y="2047724"/>
                  <a:pt x="3046104" y="2212848"/>
                  <a:pt x="2842413" y="2212848"/>
                </a:cubicBezTo>
                <a:lnTo>
                  <a:pt x="233754" y="2207652"/>
                </a:lnTo>
                <a:cubicBezTo>
                  <a:pt x="30063" y="2207652"/>
                  <a:pt x="21" y="2047724"/>
                  <a:pt x="21" y="1844033"/>
                </a:cubicBezTo>
                <a:lnTo>
                  <a:pt x="21" y="368815"/>
                </a:lnTo>
                <a:close/>
              </a:path>
            </a:pathLst>
          </a:custGeom>
          <a:ln>
            <a:solidFill>
              <a:schemeClr val="bg1">
                <a:lumMod val="50000"/>
                <a:lumOff val="50000"/>
              </a:schemeClr>
            </a:solidFill>
          </a:ln>
        </p:spPr>
        <p:txBody>
          <a:bodyPr lIns="216000" tIns="180000" rIns="216000" bIns="180000" rtlCol="0">
            <a:normAutofit/>
          </a:bodyPr>
          <a:lstStyle>
            <a:lvl1pPr marL="0" indent="0">
              <a:buNone/>
              <a:defRPr sz="140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F2E312F1-B417-47B6-97E4-7CCA31034F82}"/>
              </a:ext>
            </a:extLst>
          </p:cNvPr>
          <p:cNvSpPr/>
          <p:nvPr userDrawn="1"/>
        </p:nvSpPr>
        <p:spPr>
          <a:xfrm>
            <a:off x="2950595" y="3930376"/>
            <a:ext cx="100800" cy="100800"/>
          </a:xfrm>
          <a:prstGeom prst="ellipse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8" name="텍스트 개체 틀 2">
            <a:extLst>
              <a:ext uri="{FF2B5EF4-FFF2-40B4-BE49-F238E27FC236}">
                <a16:creationId xmlns:a16="http://schemas.microsoft.com/office/drawing/2014/main" id="{13DB5D84-04D8-4536-A06B-AED76E7C51D7}"/>
              </a:ext>
            </a:extLst>
          </p:cNvPr>
          <p:cNvSpPr>
            <a:spLocks noGrp="1"/>
          </p:cNvSpPr>
          <p:nvPr>
            <p:ph type="body" idx="50" hasCustomPrompt="1"/>
          </p:nvPr>
        </p:nvSpPr>
        <p:spPr>
          <a:xfrm>
            <a:off x="4586638" y="4996962"/>
            <a:ext cx="1625324" cy="328343"/>
          </a:xfrm>
        </p:spPr>
        <p:txBody>
          <a:bodyPr lIns="0" tIns="0" rIns="0" bIns="0"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600" i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 dirty="0" smtClean="0"/>
              <a:t>고객 직함</a:t>
            </a:r>
            <a:endParaRPr lang="ko-KR" altLang="en-US" noProof="0" dirty="0"/>
          </a:p>
        </p:txBody>
      </p:sp>
      <p:sp>
        <p:nvSpPr>
          <p:cNvPr id="59" name="텍스트 개체 틀 2">
            <a:extLst>
              <a:ext uri="{FF2B5EF4-FFF2-40B4-BE49-F238E27FC236}">
                <a16:creationId xmlns:a16="http://schemas.microsoft.com/office/drawing/2014/main" id="{3AB0AC7E-7919-422E-95A1-82E8B125756D}"/>
              </a:ext>
            </a:extLst>
          </p:cNvPr>
          <p:cNvSpPr>
            <a:spLocks noGrp="1"/>
          </p:cNvSpPr>
          <p:nvPr>
            <p:ph type="body" idx="51" hasCustomPrompt="1"/>
          </p:nvPr>
        </p:nvSpPr>
        <p:spPr>
          <a:xfrm>
            <a:off x="4586638" y="4191894"/>
            <a:ext cx="1625324" cy="720726"/>
          </a:xfrm>
        </p:spPr>
        <p:txBody>
          <a:bodyPr lIns="0" tIns="0" rIns="0" bIns="0" rtlCol="0" anchor="b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 dirty="0"/>
              <a:t>마스터 편집</a:t>
            </a:r>
            <a:br>
              <a:rPr lang="ko-KR" altLang="en-US" noProof="0" dirty="0"/>
            </a:br>
            <a:r>
              <a:rPr lang="ko-KR" altLang="en-US" noProof="0" dirty="0"/>
              <a:t>텍스트</a:t>
            </a:r>
          </a:p>
        </p:txBody>
      </p:sp>
      <p:sp>
        <p:nvSpPr>
          <p:cNvPr id="60" name="그림 개체 틀 2">
            <a:extLst>
              <a:ext uri="{FF2B5EF4-FFF2-40B4-BE49-F238E27FC236}">
                <a16:creationId xmlns:a16="http://schemas.microsoft.com/office/drawing/2014/main" id="{B44FD76B-D1AE-458B-AF32-E4AA246B0881}"/>
              </a:ext>
            </a:extLst>
          </p:cNvPr>
          <p:cNvSpPr>
            <a:spLocks noGrp="1"/>
          </p:cNvSpPr>
          <p:nvPr>
            <p:ph type="pic" sz="quarter" idx="52"/>
          </p:nvPr>
        </p:nvSpPr>
        <p:spPr>
          <a:xfrm>
            <a:off x="6211962" y="4435460"/>
            <a:ext cx="1106424" cy="1106423"/>
          </a:xfrm>
          <a:prstGeom prst="ellipse">
            <a:avLst/>
          </a:prstGeom>
          <a:ln w="12700">
            <a:solidFill>
              <a:schemeClr val="bg1">
                <a:lumMod val="50000"/>
                <a:lumOff val="50000"/>
              </a:schemeClr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smtClean="0"/>
              <a:t>그림을 추가하려면 아이콘을 클릭하십시오</a:t>
            </a:r>
            <a:endParaRPr lang="ko-KR" altLang="en-US" noProof="0" dirty="0"/>
          </a:p>
        </p:txBody>
      </p:sp>
      <p:cxnSp>
        <p:nvCxnSpPr>
          <p:cNvPr id="61" name="직선 연결선(S) 60">
            <a:extLst>
              <a:ext uri="{FF2B5EF4-FFF2-40B4-BE49-F238E27FC236}">
                <a16:creationId xmlns:a16="http://schemas.microsoft.com/office/drawing/2014/main" id="{07D22CD4-7F86-495D-B381-7D706058B916}"/>
              </a:ext>
            </a:extLst>
          </p:cNvPr>
          <p:cNvCxnSpPr>
            <a:cxnSpLocks/>
          </p:cNvCxnSpPr>
          <p:nvPr userDrawn="1"/>
        </p:nvCxnSpPr>
        <p:spPr>
          <a:xfrm flipV="1">
            <a:off x="6765174" y="3984820"/>
            <a:ext cx="0" cy="442551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텍스트 개체 틀 3">
            <a:extLst>
              <a:ext uri="{FF2B5EF4-FFF2-40B4-BE49-F238E27FC236}">
                <a16:creationId xmlns:a16="http://schemas.microsoft.com/office/drawing/2014/main" id="{1BA0EB90-BA97-4A18-AD3D-1E839B636DEB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4567432" y="1769589"/>
            <a:ext cx="3044973" cy="2212848"/>
          </a:xfrm>
          <a:custGeom>
            <a:avLst/>
            <a:gdLst>
              <a:gd name="connsiteX0" fmla="*/ 0 w 3044952"/>
              <a:gd name="connsiteY0" fmla="*/ 368815 h 2212848"/>
              <a:gd name="connsiteX1" fmla="*/ 368815 w 3044952"/>
              <a:gd name="connsiteY1" fmla="*/ 0 h 2212848"/>
              <a:gd name="connsiteX2" fmla="*/ 2676137 w 3044952"/>
              <a:gd name="connsiteY2" fmla="*/ 0 h 2212848"/>
              <a:gd name="connsiteX3" fmla="*/ 3044952 w 3044952"/>
              <a:gd name="connsiteY3" fmla="*/ 368815 h 2212848"/>
              <a:gd name="connsiteX4" fmla="*/ 3044952 w 3044952"/>
              <a:gd name="connsiteY4" fmla="*/ 1844033 h 2212848"/>
              <a:gd name="connsiteX5" fmla="*/ 2676137 w 3044952"/>
              <a:gd name="connsiteY5" fmla="*/ 2212848 h 2212848"/>
              <a:gd name="connsiteX6" fmla="*/ 368815 w 3044952"/>
              <a:gd name="connsiteY6" fmla="*/ 2212848 h 2212848"/>
              <a:gd name="connsiteX7" fmla="*/ 0 w 3044952"/>
              <a:gd name="connsiteY7" fmla="*/ 1844033 h 2212848"/>
              <a:gd name="connsiteX8" fmla="*/ 0 w 3044952"/>
              <a:gd name="connsiteY8" fmla="*/ 368815 h 2212848"/>
              <a:gd name="connsiteX0" fmla="*/ 0 w 3044952"/>
              <a:gd name="connsiteY0" fmla="*/ 368815 h 2212848"/>
              <a:gd name="connsiteX1" fmla="*/ 254515 w 3044952"/>
              <a:gd name="connsiteY1" fmla="*/ 0 h 2212848"/>
              <a:gd name="connsiteX2" fmla="*/ 2676137 w 3044952"/>
              <a:gd name="connsiteY2" fmla="*/ 0 h 2212848"/>
              <a:gd name="connsiteX3" fmla="*/ 3044952 w 3044952"/>
              <a:gd name="connsiteY3" fmla="*/ 368815 h 2212848"/>
              <a:gd name="connsiteX4" fmla="*/ 3044952 w 3044952"/>
              <a:gd name="connsiteY4" fmla="*/ 1844033 h 2212848"/>
              <a:gd name="connsiteX5" fmla="*/ 2676137 w 3044952"/>
              <a:gd name="connsiteY5" fmla="*/ 2212848 h 2212848"/>
              <a:gd name="connsiteX6" fmla="*/ 368815 w 3044952"/>
              <a:gd name="connsiteY6" fmla="*/ 2212848 h 2212848"/>
              <a:gd name="connsiteX7" fmla="*/ 0 w 3044952"/>
              <a:gd name="connsiteY7" fmla="*/ 1844033 h 2212848"/>
              <a:gd name="connsiteX8" fmla="*/ 0 w 3044952"/>
              <a:gd name="connsiteY8" fmla="*/ 368815 h 2212848"/>
              <a:gd name="connsiteX0" fmla="*/ 0 w 3044952"/>
              <a:gd name="connsiteY0" fmla="*/ 368815 h 2212848"/>
              <a:gd name="connsiteX1" fmla="*/ 254515 w 3044952"/>
              <a:gd name="connsiteY1" fmla="*/ 0 h 2212848"/>
              <a:gd name="connsiteX2" fmla="*/ 2842392 w 3044952"/>
              <a:gd name="connsiteY2" fmla="*/ 0 h 2212848"/>
              <a:gd name="connsiteX3" fmla="*/ 3044952 w 3044952"/>
              <a:gd name="connsiteY3" fmla="*/ 368815 h 2212848"/>
              <a:gd name="connsiteX4" fmla="*/ 3044952 w 3044952"/>
              <a:gd name="connsiteY4" fmla="*/ 1844033 h 2212848"/>
              <a:gd name="connsiteX5" fmla="*/ 2676137 w 3044952"/>
              <a:gd name="connsiteY5" fmla="*/ 2212848 h 2212848"/>
              <a:gd name="connsiteX6" fmla="*/ 368815 w 3044952"/>
              <a:gd name="connsiteY6" fmla="*/ 2212848 h 2212848"/>
              <a:gd name="connsiteX7" fmla="*/ 0 w 3044952"/>
              <a:gd name="connsiteY7" fmla="*/ 1844033 h 2212848"/>
              <a:gd name="connsiteX8" fmla="*/ 0 w 3044952"/>
              <a:gd name="connsiteY8" fmla="*/ 368815 h 2212848"/>
              <a:gd name="connsiteX0" fmla="*/ 21 w 3044973"/>
              <a:gd name="connsiteY0" fmla="*/ 368815 h 2212848"/>
              <a:gd name="connsiteX1" fmla="*/ 197386 w 3044973"/>
              <a:gd name="connsiteY1" fmla="*/ 0 h 2212848"/>
              <a:gd name="connsiteX2" fmla="*/ 2842413 w 3044973"/>
              <a:gd name="connsiteY2" fmla="*/ 0 h 2212848"/>
              <a:gd name="connsiteX3" fmla="*/ 3044973 w 3044973"/>
              <a:gd name="connsiteY3" fmla="*/ 368815 h 2212848"/>
              <a:gd name="connsiteX4" fmla="*/ 3044973 w 3044973"/>
              <a:gd name="connsiteY4" fmla="*/ 1844033 h 2212848"/>
              <a:gd name="connsiteX5" fmla="*/ 2676158 w 3044973"/>
              <a:gd name="connsiteY5" fmla="*/ 2212848 h 2212848"/>
              <a:gd name="connsiteX6" fmla="*/ 368836 w 3044973"/>
              <a:gd name="connsiteY6" fmla="*/ 2212848 h 2212848"/>
              <a:gd name="connsiteX7" fmla="*/ 21 w 3044973"/>
              <a:gd name="connsiteY7" fmla="*/ 1844033 h 2212848"/>
              <a:gd name="connsiteX8" fmla="*/ 21 w 3044973"/>
              <a:gd name="connsiteY8" fmla="*/ 368815 h 2212848"/>
              <a:gd name="connsiteX0" fmla="*/ 21 w 3044973"/>
              <a:gd name="connsiteY0" fmla="*/ 368815 h 2212848"/>
              <a:gd name="connsiteX1" fmla="*/ 197386 w 3044973"/>
              <a:gd name="connsiteY1" fmla="*/ 0 h 2212848"/>
              <a:gd name="connsiteX2" fmla="*/ 2842413 w 3044973"/>
              <a:gd name="connsiteY2" fmla="*/ 0 h 2212848"/>
              <a:gd name="connsiteX3" fmla="*/ 3044973 w 3044973"/>
              <a:gd name="connsiteY3" fmla="*/ 368815 h 2212848"/>
              <a:gd name="connsiteX4" fmla="*/ 3044973 w 3044973"/>
              <a:gd name="connsiteY4" fmla="*/ 1844033 h 2212848"/>
              <a:gd name="connsiteX5" fmla="*/ 2676158 w 3044973"/>
              <a:gd name="connsiteY5" fmla="*/ 2212848 h 2212848"/>
              <a:gd name="connsiteX6" fmla="*/ 233754 w 3044973"/>
              <a:gd name="connsiteY6" fmla="*/ 2207652 h 2212848"/>
              <a:gd name="connsiteX7" fmla="*/ 21 w 3044973"/>
              <a:gd name="connsiteY7" fmla="*/ 1844033 h 2212848"/>
              <a:gd name="connsiteX8" fmla="*/ 21 w 3044973"/>
              <a:gd name="connsiteY8" fmla="*/ 368815 h 2212848"/>
              <a:gd name="connsiteX0" fmla="*/ 21 w 3044973"/>
              <a:gd name="connsiteY0" fmla="*/ 368815 h 2212848"/>
              <a:gd name="connsiteX1" fmla="*/ 197386 w 3044973"/>
              <a:gd name="connsiteY1" fmla="*/ 0 h 2212848"/>
              <a:gd name="connsiteX2" fmla="*/ 2842413 w 3044973"/>
              <a:gd name="connsiteY2" fmla="*/ 0 h 2212848"/>
              <a:gd name="connsiteX3" fmla="*/ 3044973 w 3044973"/>
              <a:gd name="connsiteY3" fmla="*/ 368815 h 2212848"/>
              <a:gd name="connsiteX4" fmla="*/ 3044973 w 3044973"/>
              <a:gd name="connsiteY4" fmla="*/ 1844033 h 2212848"/>
              <a:gd name="connsiteX5" fmla="*/ 2842413 w 3044973"/>
              <a:gd name="connsiteY5" fmla="*/ 2212848 h 2212848"/>
              <a:gd name="connsiteX6" fmla="*/ 233754 w 3044973"/>
              <a:gd name="connsiteY6" fmla="*/ 2207652 h 2212848"/>
              <a:gd name="connsiteX7" fmla="*/ 21 w 3044973"/>
              <a:gd name="connsiteY7" fmla="*/ 1844033 h 2212848"/>
              <a:gd name="connsiteX8" fmla="*/ 21 w 3044973"/>
              <a:gd name="connsiteY8" fmla="*/ 368815 h 2212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44973" h="2212848">
                <a:moveTo>
                  <a:pt x="21" y="368815"/>
                </a:moveTo>
                <a:cubicBezTo>
                  <a:pt x="21" y="165124"/>
                  <a:pt x="-6305" y="0"/>
                  <a:pt x="197386" y="0"/>
                </a:cubicBezTo>
                <a:lnTo>
                  <a:pt x="2842413" y="0"/>
                </a:lnTo>
                <a:cubicBezTo>
                  <a:pt x="3046104" y="0"/>
                  <a:pt x="3044973" y="165124"/>
                  <a:pt x="3044973" y="368815"/>
                </a:cubicBezTo>
                <a:lnTo>
                  <a:pt x="3044973" y="1844033"/>
                </a:lnTo>
                <a:cubicBezTo>
                  <a:pt x="3044973" y="2047724"/>
                  <a:pt x="3046104" y="2212848"/>
                  <a:pt x="2842413" y="2212848"/>
                </a:cubicBezTo>
                <a:lnTo>
                  <a:pt x="233754" y="2207652"/>
                </a:lnTo>
                <a:cubicBezTo>
                  <a:pt x="30063" y="2207652"/>
                  <a:pt x="21" y="2047724"/>
                  <a:pt x="21" y="1844033"/>
                </a:cubicBezTo>
                <a:lnTo>
                  <a:pt x="21" y="368815"/>
                </a:lnTo>
                <a:close/>
              </a:path>
            </a:pathLst>
          </a:custGeom>
          <a:ln>
            <a:solidFill>
              <a:schemeClr val="bg1">
                <a:lumMod val="50000"/>
                <a:lumOff val="50000"/>
              </a:schemeClr>
            </a:solidFill>
          </a:ln>
        </p:spPr>
        <p:txBody>
          <a:bodyPr lIns="216000" tIns="180000" rIns="216000" bIns="180000" rtlCol="0">
            <a:normAutofit/>
          </a:bodyPr>
          <a:lstStyle>
            <a:lvl1pPr marL="0" indent="0">
              <a:buNone/>
              <a:defRPr sz="140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ED057A87-963C-4F8A-BD4C-959BF8AF699B}"/>
              </a:ext>
            </a:extLst>
          </p:cNvPr>
          <p:cNvSpPr/>
          <p:nvPr userDrawn="1"/>
        </p:nvSpPr>
        <p:spPr>
          <a:xfrm>
            <a:off x="6714774" y="3930376"/>
            <a:ext cx="100800" cy="100800"/>
          </a:xfrm>
          <a:prstGeom prst="ellipse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4" name="텍스트 개체 틀 2">
            <a:extLst>
              <a:ext uri="{FF2B5EF4-FFF2-40B4-BE49-F238E27FC236}">
                <a16:creationId xmlns:a16="http://schemas.microsoft.com/office/drawing/2014/main" id="{B6BAFE05-9EC0-4C3C-AB0F-89A83361452F}"/>
              </a:ext>
            </a:extLst>
          </p:cNvPr>
          <p:cNvSpPr>
            <a:spLocks noGrp="1"/>
          </p:cNvSpPr>
          <p:nvPr>
            <p:ph type="body" idx="54" hasCustomPrompt="1"/>
          </p:nvPr>
        </p:nvSpPr>
        <p:spPr>
          <a:xfrm>
            <a:off x="8350818" y="4992196"/>
            <a:ext cx="1625324" cy="328343"/>
          </a:xfrm>
        </p:spPr>
        <p:txBody>
          <a:bodyPr lIns="0" tIns="0" rIns="0" bIns="0"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600" i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 dirty="0" smtClean="0"/>
              <a:t>고객 직함</a:t>
            </a:r>
            <a:endParaRPr lang="ko-KR" altLang="en-US" noProof="0" dirty="0"/>
          </a:p>
        </p:txBody>
      </p:sp>
      <p:sp>
        <p:nvSpPr>
          <p:cNvPr id="65" name="텍스트 개체 틀 2">
            <a:extLst>
              <a:ext uri="{FF2B5EF4-FFF2-40B4-BE49-F238E27FC236}">
                <a16:creationId xmlns:a16="http://schemas.microsoft.com/office/drawing/2014/main" id="{290BF8E2-78CA-4427-9231-3C5EDC272DEE}"/>
              </a:ext>
            </a:extLst>
          </p:cNvPr>
          <p:cNvSpPr>
            <a:spLocks noGrp="1"/>
          </p:cNvSpPr>
          <p:nvPr>
            <p:ph type="body" idx="55" hasCustomPrompt="1"/>
          </p:nvPr>
        </p:nvSpPr>
        <p:spPr>
          <a:xfrm>
            <a:off x="8350818" y="4187128"/>
            <a:ext cx="1625324" cy="720726"/>
          </a:xfrm>
        </p:spPr>
        <p:txBody>
          <a:bodyPr lIns="0" tIns="0" rIns="0" bIns="0" rtlCol="0" anchor="b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 dirty="0"/>
              <a:t>마스터 편집</a:t>
            </a:r>
            <a:br>
              <a:rPr lang="ko-KR" altLang="en-US" noProof="0" dirty="0"/>
            </a:br>
            <a:r>
              <a:rPr lang="ko-KR" altLang="en-US" noProof="0" dirty="0"/>
              <a:t>텍스트</a:t>
            </a:r>
          </a:p>
        </p:txBody>
      </p:sp>
      <p:sp>
        <p:nvSpPr>
          <p:cNvPr id="66" name="그림 개체 틀 2">
            <a:extLst>
              <a:ext uri="{FF2B5EF4-FFF2-40B4-BE49-F238E27FC236}">
                <a16:creationId xmlns:a16="http://schemas.microsoft.com/office/drawing/2014/main" id="{ACA8732F-AB9E-4253-BB5A-5ADD5BA9B153}"/>
              </a:ext>
            </a:extLst>
          </p:cNvPr>
          <p:cNvSpPr>
            <a:spLocks noGrp="1"/>
          </p:cNvSpPr>
          <p:nvPr>
            <p:ph type="pic" sz="quarter" idx="56"/>
          </p:nvPr>
        </p:nvSpPr>
        <p:spPr>
          <a:xfrm>
            <a:off x="9976142" y="4430694"/>
            <a:ext cx="1106424" cy="1106423"/>
          </a:xfrm>
          <a:prstGeom prst="ellipse">
            <a:avLst/>
          </a:prstGeom>
          <a:ln w="12700">
            <a:solidFill>
              <a:schemeClr val="bg1">
                <a:lumMod val="50000"/>
                <a:lumOff val="50000"/>
              </a:schemeClr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smtClean="0"/>
              <a:t>그림을 추가하려면 아이콘을 클릭하십시오</a:t>
            </a:r>
            <a:endParaRPr lang="ko-KR" altLang="en-US" noProof="0" dirty="0"/>
          </a:p>
        </p:txBody>
      </p:sp>
      <p:cxnSp>
        <p:nvCxnSpPr>
          <p:cNvPr id="67" name="직선 연결선(S) 66">
            <a:extLst>
              <a:ext uri="{FF2B5EF4-FFF2-40B4-BE49-F238E27FC236}">
                <a16:creationId xmlns:a16="http://schemas.microsoft.com/office/drawing/2014/main" id="{BB9A566A-8C97-4AE6-B9EF-701587499889}"/>
              </a:ext>
            </a:extLst>
          </p:cNvPr>
          <p:cNvCxnSpPr>
            <a:cxnSpLocks/>
          </p:cNvCxnSpPr>
          <p:nvPr userDrawn="1"/>
        </p:nvCxnSpPr>
        <p:spPr>
          <a:xfrm flipV="1">
            <a:off x="10529354" y="3980054"/>
            <a:ext cx="0" cy="442551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텍스트 개체 틀 3">
            <a:extLst>
              <a:ext uri="{FF2B5EF4-FFF2-40B4-BE49-F238E27FC236}">
                <a16:creationId xmlns:a16="http://schemas.microsoft.com/office/drawing/2014/main" id="{45B69021-5E85-4B37-B529-366AC57512FD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>
          <a:xfrm>
            <a:off x="8331612" y="1769589"/>
            <a:ext cx="3044973" cy="2212848"/>
          </a:xfrm>
          <a:custGeom>
            <a:avLst/>
            <a:gdLst>
              <a:gd name="connsiteX0" fmla="*/ 0 w 3044952"/>
              <a:gd name="connsiteY0" fmla="*/ 368815 h 2212848"/>
              <a:gd name="connsiteX1" fmla="*/ 368815 w 3044952"/>
              <a:gd name="connsiteY1" fmla="*/ 0 h 2212848"/>
              <a:gd name="connsiteX2" fmla="*/ 2676137 w 3044952"/>
              <a:gd name="connsiteY2" fmla="*/ 0 h 2212848"/>
              <a:gd name="connsiteX3" fmla="*/ 3044952 w 3044952"/>
              <a:gd name="connsiteY3" fmla="*/ 368815 h 2212848"/>
              <a:gd name="connsiteX4" fmla="*/ 3044952 w 3044952"/>
              <a:gd name="connsiteY4" fmla="*/ 1844033 h 2212848"/>
              <a:gd name="connsiteX5" fmla="*/ 2676137 w 3044952"/>
              <a:gd name="connsiteY5" fmla="*/ 2212848 h 2212848"/>
              <a:gd name="connsiteX6" fmla="*/ 368815 w 3044952"/>
              <a:gd name="connsiteY6" fmla="*/ 2212848 h 2212848"/>
              <a:gd name="connsiteX7" fmla="*/ 0 w 3044952"/>
              <a:gd name="connsiteY7" fmla="*/ 1844033 h 2212848"/>
              <a:gd name="connsiteX8" fmla="*/ 0 w 3044952"/>
              <a:gd name="connsiteY8" fmla="*/ 368815 h 2212848"/>
              <a:gd name="connsiteX0" fmla="*/ 0 w 3044952"/>
              <a:gd name="connsiteY0" fmla="*/ 368815 h 2212848"/>
              <a:gd name="connsiteX1" fmla="*/ 254515 w 3044952"/>
              <a:gd name="connsiteY1" fmla="*/ 0 h 2212848"/>
              <a:gd name="connsiteX2" fmla="*/ 2676137 w 3044952"/>
              <a:gd name="connsiteY2" fmla="*/ 0 h 2212848"/>
              <a:gd name="connsiteX3" fmla="*/ 3044952 w 3044952"/>
              <a:gd name="connsiteY3" fmla="*/ 368815 h 2212848"/>
              <a:gd name="connsiteX4" fmla="*/ 3044952 w 3044952"/>
              <a:gd name="connsiteY4" fmla="*/ 1844033 h 2212848"/>
              <a:gd name="connsiteX5" fmla="*/ 2676137 w 3044952"/>
              <a:gd name="connsiteY5" fmla="*/ 2212848 h 2212848"/>
              <a:gd name="connsiteX6" fmla="*/ 368815 w 3044952"/>
              <a:gd name="connsiteY6" fmla="*/ 2212848 h 2212848"/>
              <a:gd name="connsiteX7" fmla="*/ 0 w 3044952"/>
              <a:gd name="connsiteY7" fmla="*/ 1844033 h 2212848"/>
              <a:gd name="connsiteX8" fmla="*/ 0 w 3044952"/>
              <a:gd name="connsiteY8" fmla="*/ 368815 h 2212848"/>
              <a:gd name="connsiteX0" fmla="*/ 0 w 3044952"/>
              <a:gd name="connsiteY0" fmla="*/ 368815 h 2212848"/>
              <a:gd name="connsiteX1" fmla="*/ 254515 w 3044952"/>
              <a:gd name="connsiteY1" fmla="*/ 0 h 2212848"/>
              <a:gd name="connsiteX2" fmla="*/ 2842392 w 3044952"/>
              <a:gd name="connsiteY2" fmla="*/ 0 h 2212848"/>
              <a:gd name="connsiteX3" fmla="*/ 3044952 w 3044952"/>
              <a:gd name="connsiteY3" fmla="*/ 368815 h 2212848"/>
              <a:gd name="connsiteX4" fmla="*/ 3044952 w 3044952"/>
              <a:gd name="connsiteY4" fmla="*/ 1844033 h 2212848"/>
              <a:gd name="connsiteX5" fmla="*/ 2676137 w 3044952"/>
              <a:gd name="connsiteY5" fmla="*/ 2212848 h 2212848"/>
              <a:gd name="connsiteX6" fmla="*/ 368815 w 3044952"/>
              <a:gd name="connsiteY6" fmla="*/ 2212848 h 2212848"/>
              <a:gd name="connsiteX7" fmla="*/ 0 w 3044952"/>
              <a:gd name="connsiteY7" fmla="*/ 1844033 h 2212848"/>
              <a:gd name="connsiteX8" fmla="*/ 0 w 3044952"/>
              <a:gd name="connsiteY8" fmla="*/ 368815 h 2212848"/>
              <a:gd name="connsiteX0" fmla="*/ 21 w 3044973"/>
              <a:gd name="connsiteY0" fmla="*/ 368815 h 2212848"/>
              <a:gd name="connsiteX1" fmla="*/ 197386 w 3044973"/>
              <a:gd name="connsiteY1" fmla="*/ 0 h 2212848"/>
              <a:gd name="connsiteX2" fmla="*/ 2842413 w 3044973"/>
              <a:gd name="connsiteY2" fmla="*/ 0 h 2212848"/>
              <a:gd name="connsiteX3" fmla="*/ 3044973 w 3044973"/>
              <a:gd name="connsiteY3" fmla="*/ 368815 h 2212848"/>
              <a:gd name="connsiteX4" fmla="*/ 3044973 w 3044973"/>
              <a:gd name="connsiteY4" fmla="*/ 1844033 h 2212848"/>
              <a:gd name="connsiteX5" fmla="*/ 2676158 w 3044973"/>
              <a:gd name="connsiteY5" fmla="*/ 2212848 h 2212848"/>
              <a:gd name="connsiteX6" fmla="*/ 368836 w 3044973"/>
              <a:gd name="connsiteY6" fmla="*/ 2212848 h 2212848"/>
              <a:gd name="connsiteX7" fmla="*/ 21 w 3044973"/>
              <a:gd name="connsiteY7" fmla="*/ 1844033 h 2212848"/>
              <a:gd name="connsiteX8" fmla="*/ 21 w 3044973"/>
              <a:gd name="connsiteY8" fmla="*/ 368815 h 2212848"/>
              <a:gd name="connsiteX0" fmla="*/ 21 w 3044973"/>
              <a:gd name="connsiteY0" fmla="*/ 368815 h 2212848"/>
              <a:gd name="connsiteX1" fmla="*/ 197386 w 3044973"/>
              <a:gd name="connsiteY1" fmla="*/ 0 h 2212848"/>
              <a:gd name="connsiteX2" fmla="*/ 2842413 w 3044973"/>
              <a:gd name="connsiteY2" fmla="*/ 0 h 2212848"/>
              <a:gd name="connsiteX3" fmla="*/ 3044973 w 3044973"/>
              <a:gd name="connsiteY3" fmla="*/ 368815 h 2212848"/>
              <a:gd name="connsiteX4" fmla="*/ 3044973 w 3044973"/>
              <a:gd name="connsiteY4" fmla="*/ 1844033 h 2212848"/>
              <a:gd name="connsiteX5" fmla="*/ 2676158 w 3044973"/>
              <a:gd name="connsiteY5" fmla="*/ 2212848 h 2212848"/>
              <a:gd name="connsiteX6" fmla="*/ 233754 w 3044973"/>
              <a:gd name="connsiteY6" fmla="*/ 2207652 h 2212848"/>
              <a:gd name="connsiteX7" fmla="*/ 21 w 3044973"/>
              <a:gd name="connsiteY7" fmla="*/ 1844033 h 2212848"/>
              <a:gd name="connsiteX8" fmla="*/ 21 w 3044973"/>
              <a:gd name="connsiteY8" fmla="*/ 368815 h 2212848"/>
              <a:gd name="connsiteX0" fmla="*/ 21 w 3044973"/>
              <a:gd name="connsiteY0" fmla="*/ 368815 h 2212848"/>
              <a:gd name="connsiteX1" fmla="*/ 197386 w 3044973"/>
              <a:gd name="connsiteY1" fmla="*/ 0 h 2212848"/>
              <a:gd name="connsiteX2" fmla="*/ 2842413 w 3044973"/>
              <a:gd name="connsiteY2" fmla="*/ 0 h 2212848"/>
              <a:gd name="connsiteX3" fmla="*/ 3044973 w 3044973"/>
              <a:gd name="connsiteY3" fmla="*/ 368815 h 2212848"/>
              <a:gd name="connsiteX4" fmla="*/ 3044973 w 3044973"/>
              <a:gd name="connsiteY4" fmla="*/ 1844033 h 2212848"/>
              <a:gd name="connsiteX5" fmla="*/ 2842413 w 3044973"/>
              <a:gd name="connsiteY5" fmla="*/ 2212848 h 2212848"/>
              <a:gd name="connsiteX6" fmla="*/ 233754 w 3044973"/>
              <a:gd name="connsiteY6" fmla="*/ 2207652 h 2212848"/>
              <a:gd name="connsiteX7" fmla="*/ 21 w 3044973"/>
              <a:gd name="connsiteY7" fmla="*/ 1844033 h 2212848"/>
              <a:gd name="connsiteX8" fmla="*/ 21 w 3044973"/>
              <a:gd name="connsiteY8" fmla="*/ 368815 h 2212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44973" h="2212848">
                <a:moveTo>
                  <a:pt x="21" y="368815"/>
                </a:moveTo>
                <a:cubicBezTo>
                  <a:pt x="21" y="165124"/>
                  <a:pt x="-6305" y="0"/>
                  <a:pt x="197386" y="0"/>
                </a:cubicBezTo>
                <a:lnTo>
                  <a:pt x="2842413" y="0"/>
                </a:lnTo>
                <a:cubicBezTo>
                  <a:pt x="3046104" y="0"/>
                  <a:pt x="3044973" y="165124"/>
                  <a:pt x="3044973" y="368815"/>
                </a:cubicBezTo>
                <a:lnTo>
                  <a:pt x="3044973" y="1844033"/>
                </a:lnTo>
                <a:cubicBezTo>
                  <a:pt x="3044973" y="2047724"/>
                  <a:pt x="3046104" y="2212848"/>
                  <a:pt x="2842413" y="2212848"/>
                </a:cubicBezTo>
                <a:lnTo>
                  <a:pt x="233754" y="2207652"/>
                </a:lnTo>
                <a:cubicBezTo>
                  <a:pt x="30063" y="2207652"/>
                  <a:pt x="21" y="2047724"/>
                  <a:pt x="21" y="1844033"/>
                </a:cubicBezTo>
                <a:lnTo>
                  <a:pt x="21" y="368815"/>
                </a:lnTo>
                <a:close/>
              </a:path>
            </a:pathLst>
          </a:custGeom>
          <a:ln>
            <a:solidFill>
              <a:schemeClr val="bg1">
                <a:lumMod val="50000"/>
                <a:lumOff val="50000"/>
              </a:schemeClr>
            </a:solidFill>
          </a:ln>
        </p:spPr>
        <p:txBody>
          <a:bodyPr lIns="216000" tIns="180000" rIns="216000" bIns="180000" rtlCol="0">
            <a:normAutofit/>
          </a:bodyPr>
          <a:lstStyle>
            <a:lvl1pPr marL="0" indent="0">
              <a:buNone/>
              <a:defRPr sz="140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E407CD49-808A-445A-96C0-E3083C9FB390}"/>
              </a:ext>
            </a:extLst>
          </p:cNvPr>
          <p:cNvSpPr/>
          <p:nvPr userDrawn="1"/>
        </p:nvSpPr>
        <p:spPr>
          <a:xfrm>
            <a:off x="10478954" y="3925610"/>
            <a:ext cx="100800" cy="100800"/>
          </a:xfrm>
          <a:prstGeom prst="ellipse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6413122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례 연구 콘텐츠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09F1B35C-893A-4033-ADC0-2192AFA292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D637DF8-B064-4F36-89F8-EBF538A2E7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3276" y="1980591"/>
            <a:ext cx="4187903" cy="1177174"/>
          </a:xfrm>
        </p:spPr>
        <p:txBody>
          <a:bodyPr lIns="0" tIns="0" rIns="0" bIns="0" rtlCol="0" anchor="b">
            <a:normAutofit/>
          </a:bodyPr>
          <a:lstStyle>
            <a:lvl1pPr>
              <a:defRPr sz="3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dirty="0"/>
              <a:t>사례 연구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A72532A-5006-46B7-AE99-3A6891CD025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26770" y="3610893"/>
            <a:ext cx="4168311" cy="1897530"/>
          </a:xfrm>
        </p:spPr>
        <p:txBody>
          <a:bodyPr lIns="0" tIns="0" rIns="0" bIns="0" rtlCol="0">
            <a:normAutofit/>
          </a:bodyPr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 dirty="0" smtClean="0"/>
              <a:t>마스터 텍스트 스타일 편집</a:t>
            </a:r>
            <a:endParaRPr lang="ko-KR" altLang="en-US" noProof="0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9EFC6D7-3241-401C-A16A-4A7CC2653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smtClean="0"/>
              <a:t>MM.DD.20XX</a:t>
            </a:r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345D6DC-ABA5-4D00-9CD3-92FFDD1FA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smtClean="0"/>
              <a:t>바닥글 추가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2459C86-0106-40E0-AA18-795EC5787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8D581BC7-E183-40DB-AC97-C19EA4EB8894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  <p:sp>
        <p:nvSpPr>
          <p:cNvPr id="11" name="그림 개체 틀 10">
            <a:extLst>
              <a:ext uri="{FF2B5EF4-FFF2-40B4-BE49-F238E27FC236}">
                <a16:creationId xmlns:a16="http://schemas.microsoft.com/office/drawing/2014/main" id="{6D14F7B3-A6CF-491C-9855-75B5784CC45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smtClean="0"/>
              <a:t>그림을 추가하려면 아이콘을 클릭하십시오</a:t>
            </a:r>
            <a:endParaRPr lang="ko-KR" altLang="en-US" noProof="0" dirty="0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B7317392-EF87-4050-8BBE-32F74B0CF15A}"/>
              </a:ext>
            </a:extLst>
          </p:cNvPr>
          <p:cNvGrpSpPr/>
          <p:nvPr userDrawn="1"/>
        </p:nvGrpSpPr>
        <p:grpSpPr>
          <a:xfrm>
            <a:off x="0" y="3319328"/>
            <a:ext cx="2830814" cy="100800"/>
            <a:chOff x="-1228304" y="3240138"/>
            <a:chExt cx="2830814" cy="100800"/>
          </a:xfrm>
        </p:grpSpPr>
        <p:cxnSp>
          <p:nvCxnSpPr>
            <p:cNvPr id="13" name="직선 연결선(S) 12">
              <a:extLst>
                <a:ext uri="{FF2B5EF4-FFF2-40B4-BE49-F238E27FC236}">
                  <a16:creationId xmlns:a16="http://schemas.microsoft.com/office/drawing/2014/main" id="{785A4134-866D-4143-AC1E-8A2FFDB4985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228304" y="3290538"/>
              <a:ext cx="2754217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1BBC5D9C-B8FB-455B-9398-36DB21F2765E}"/>
                </a:ext>
              </a:extLst>
            </p:cNvPr>
            <p:cNvSpPr/>
            <p:nvPr userDrawn="1"/>
          </p:nvSpPr>
          <p:spPr>
            <a:xfrm>
              <a:off x="1501710" y="3240138"/>
              <a:ext cx="100800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ko-KR" altLang="en-US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7" name="타원 16">
            <a:extLst>
              <a:ext uri="{FF2B5EF4-FFF2-40B4-BE49-F238E27FC236}">
                <a16:creationId xmlns:a16="http://schemas.microsoft.com/office/drawing/2014/main" id="{72225750-E4CE-4A81-A0C3-4023030D637E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8" name="직선 연결선(S) 17">
            <a:extLst>
              <a:ext uri="{FF2B5EF4-FFF2-40B4-BE49-F238E27FC236}">
                <a16:creationId xmlns:a16="http://schemas.microsoft.com/office/drawing/2014/main" id="{3819C324-07DF-49DB-A08C-0E6155CE3041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타원 18">
            <a:extLst>
              <a:ext uri="{FF2B5EF4-FFF2-40B4-BE49-F238E27FC236}">
                <a16:creationId xmlns:a16="http://schemas.microsoft.com/office/drawing/2014/main" id="{75A34025-44F2-4A09-8629-F1794E9D35AF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0" name="직선 연결선(S) 19">
            <a:extLst>
              <a:ext uri="{FF2B5EF4-FFF2-40B4-BE49-F238E27FC236}">
                <a16:creationId xmlns:a16="http://schemas.microsoft.com/office/drawing/2014/main" id="{815854A2-EAE9-4B2A-84CF-5A4BD753863A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텍스트 개체 틀 2">
            <a:extLst>
              <a:ext uri="{FF2B5EF4-FFF2-40B4-BE49-F238E27FC236}">
                <a16:creationId xmlns:a16="http://schemas.microsoft.com/office/drawing/2014/main" id="{82DA762C-1D45-43AA-9DB3-3D8DBE3EACFE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5267325" y="1126345"/>
            <a:ext cx="6086475" cy="2662466"/>
          </a:xfrm>
        </p:spPr>
        <p:txBody>
          <a:bodyPr lIns="0" tIns="0" rIns="0" bIns="0"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 dirty="0" smtClean="0"/>
              <a:t>마스터 텍스트 스타일 편집</a:t>
            </a:r>
            <a:endParaRPr lang="ko-KR" altLang="en-US" noProof="0" dirty="0"/>
          </a:p>
        </p:txBody>
      </p:sp>
      <p:sp>
        <p:nvSpPr>
          <p:cNvPr id="38" name="텍스트 개체 틀 2">
            <a:extLst>
              <a:ext uri="{FF2B5EF4-FFF2-40B4-BE49-F238E27FC236}">
                <a16:creationId xmlns:a16="http://schemas.microsoft.com/office/drawing/2014/main" id="{4C3C1BF4-C955-4D71-87E4-BE0F7B619575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5269967" y="3909256"/>
            <a:ext cx="6086475" cy="1822399"/>
          </a:xfrm>
        </p:spPr>
        <p:txBody>
          <a:bodyPr lIns="0" tIns="0" rIns="0" bIns="0" rtlCol="0">
            <a:normAutofit/>
          </a:bodyPr>
          <a:lstStyle>
            <a:lvl1pPr marL="216000" indent="-21600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Char char="o"/>
              <a:defRPr sz="140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 dirty="0" smtClean="0"/>
              <a:t>마스터 텍스트 스타일 편집</a:t>
            </a:r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20595652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휴대폰 및 콘텐츠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E8E3FDB8-6D5C-48FE-99EA-7EC60F4D819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D9775F3-A041-479A-8038-652B7D9C7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smtClean="0"/>
              <a:t>MM.DD.20XX</a:t>
            </a:r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9BEDD04-BE4E-4B91-B13E-0C4FB3E16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smtClean="0"/>
              <a:t>바닥글 추가</a:t>
            </a:r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06DF5D8-12DC-494E-B0F1-2E9C86A14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8D581BC7-E183-40DB-AC97-C19EA4EB8894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ABF87C9E-53A2-4DE1-89DC-3907BE2E3D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1294387"/>
            <a:ext cx="5314072" cy="569086"/>
          </a:xfrm>
        </p:spPr>
        <p:txBody>
          <a:bodyPr lIns="0" tIns="0" rIns="0" bIns="0" rtlCol="0" anchor="b">
            <a:normAutofit/>
          </a:bodyPr>
          <a:lstStyle>
            <a:lvl1pPr algn="l">
              <a:defRPr sz="3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dirty="0"/>
              <a:t>클릭하여 제목 편집</a:t>
            </a:r>
          </a:p>
        </p:txBody>
      </p:sp>
      <p:sp>
        <p:nvSpPr>
          <p:cNvPr id="9" name="텍스트 개체 틀 2">
            <a:extLst>
              <a:ext uri="{FF2B5EF4-FFF2-40B4-BE49-F238E27FC236}">
                <a16:creationId xmlns:a16="http://schemas.microsoft.com/office/drawing/2014/main" id="{EB453F8F-AA02-4E0D-93BF-8CF4F149037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2212679"/>
            <a:ext cx="5292725" cy="978407"/>
          </a:xfrm>
        </p:spPr>
        <p:txBody>
          <a:bodyPr lIns="0" tIns="0" rIns="0" bIns="0"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 dirty="0" smtClean="0"/>
              <a:t>마스터 텍스트 스타일 편집</a:t>
            </a:r>
            <a:endParaRPr lang="ko-KR" altLang="en-US" noProof="0" dirty="0"/>
          </a:p>
        </p:txBody>
      </p:sp>
      <p:sp>
        <p:nvSpPr>
          <p:cNvPr id="10" name="그림 개체 틀 10">
            <a:extLst>
              <a:ext uri="{FF2B5EF4-FFF2-40B4-BE49-F238E27FC236}">
                <a16:creationId xmlns:a16="http://schemas.microsoft.com/office/drawing/2014/main" id="{A541F291-2E4B-474E-9ED0-55C97A2A066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smtClean="0"/>
              <a:t>그림을 추가하려면 아이콘을 클릭하십시오</a:t>
            </a:r>
            <a:endParaRPr lang="ko-KR" altLang="en-US" noProof="0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59E4D57E-4989-4939-A31F-637543FAB606}"/>
              </a:ext>
            </a:extLst>
          </p:cNvPr>
          <p:cNvGrpSpPr/>
          <p:nvPr userDrawn="1"/>
        </p:nvGrpSpPr>
        <p:grpSpPr>
          <a:xfrm flipH="1">
            <a:off x="6096000" y="1970230"/>
            <a:ext cx="6096000" cy="100800"/>
            <a:chOff x="646015" y="3248308"/>
            <a:chExt cx="3107749" cy="100800"/>
          </a:xfrm>
        </p:grpSpPr>
        <p:cxnSp>
          <p:nvCxnSpPr>
            <p:cNvPr id="12" name="직선 연결선(S) 11">
              <a:extLst>
                <a:ext uri="{FF2B5EF4-FFF2-40B4-BE49-F238E27FC236}">
                  <a16:creationId xmlns:a16="http://schemas.microsoft.com/office/drawing/2014/main" id="{370B72A7-B625-48B8-88E6-BCE2A4DD531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46015" y="3290538"/>
              <a:ext cx="3107749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01ED729F-F8A5-4244-9776-4935C260F11F}"/>
                </a:ext>
              </a:extLst>
            </p:cNvPr>
            <p:cNvSpPr/>
            <p:nvPr userDrawn="1"/>
          </p:nvSpPr>
          <p:spPr>
            <a:xfrm>
              <a:off x="3702376" y="3248308"/>
              <a:ext cx="51388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ko-KR" altLang="en-US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cxnSp>
        <p:nvCxnSpPr>
          <p:cNvPr id="17" name="직선 연결선(S) 16">
            <a:extLst>
              <a:ext uri="{FF2B5EF4-FFF2-40B4-BE49-F238E27FC236}">
                <a16:creationId xmlns:a16="http://schemas.microsoft.com/office/drawing/2014/main" id="{6150998C-CF95-4C6F-8962-8EB2DB30177D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타원 17">
            <a:extLst>
              <a:ext uri="{FF2B5EF4-FFF2-40B4-BE49-F238E27FC236}">
                <a16:creationId xmlns:a16="http://schemas.microsoft.com/office/drawing/2014/main" id="{F86A2ACD-8CF5-48A3-A678-E213A809B332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9" name="직선 연결선(S) 18">
            <a:extLst>
              <a:ext uri="{FF2B5EF4-FFF2-40B4-BE49-F238E27FC236}">
                <a16:creationId xmlns:a16="http://schemas.microsoft.com/office/drawing/2014/main" id="{F00811BB-0E37-4D70-84A5-97B3FBEDCBE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타원 19">
            <a:extLst>
              <a:ext uri="{FF2B5EF4-FFF2-40B4-BE49-F238E27FC236}">
                <a16:creationId xmlns:a16="http://schemas.microsoft.com/office/drawing/2014/main" id="{D03B3046-0457-4D23-8E0C-64E3FCD620BB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텍스트 개체 틀 2">
            <a:extLst>
              <a:ext uri="{FF2B5EF4-FFF2-40B4-BE49-F238E27FC236}">
                <a16:creationId xmlns:a16="http://schemas.microsoft.com/office/drawing/2014/main" id="{ABD2EF23-562D-4049-92E3-48371C9E83A4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6098826" y="3335524"/>
            <a:ext cx="5311245" cy="2248846"/>
          </a:xfrm>
        </p:spPr>
        <p:txBody>
          <a:bodyPr lIns="0" tIns="0" rIns="0" bIns="0" rtlCol="0">
            <a:normAutofit/>
          </a:bodyPr>
          <a:lstStyle>
            <a:lvl1pPr marL="216000" indent="-21600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Char char="o"/>
              <a:defRPr sz="140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 dirty="0" smtClean="0"/>
              <a:t>마스터 텍스트 스타일 편집</a:t>
            </a:r>
            <a:endParaRPr lang="ko-KR" altLang="en-US" noProof="0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96B07E0-C579-4C5F-9AD4-6AF791562924}"/>
              </a:ext>
            </a:extLst>
          </p:cNvPr>
          <p:cNvSpPr/>
          <p:nvPr userDrawn="1"/>
        </p:nvSpPr>
        <p:spPr>
          <a:xfrm>
            <a:off x="963549" y="1819285"/>
            <a:ext cx="4306824" cy="3648456"/>
          </a:xfrm>
          <a:prstGeom prst="rect">
            <a:avLst/>
          </a:pr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rcRect/>
            <a:stretch>
              <a:fillRect t="-195" b="-19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그림 개체 틀 2">
            <a:extLst>
              <a:ext uri="{FF2B5EF4-FFF2-40B4-BE49-F238E27FC236}">
                <a16:creationId xmlns:a16="http://schemas.microsoft.com/office/drawing/2014/main" id="{D5639F99-011E-49CF-8ABD-A4DB4439FB4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315505" y="1976894"/>
            <a:ext cx="1819656" cy="3108960"/>
          </a:xfrm>
          <a:ln w="25400">
            <a:solidFill>
              <a:schemeClr val="tx2"/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smtClean="0"/>
              <a:t>그림을 추가하려면 아이콘을 클릭하십시오</a:t>
            </a:r>
            <a:endParaRPr lang="ko-KR" altLang="en-US" noProof="0" dirty="0"/>
          </a:p>
        </p:txBody>
      </p:sp>
      <p:sp>
        <p:nvSpPr>
          <p:cNvPr id="22" name="그림 개체 틀 2">
            <a:extLst>
              <a:ext uri="{FF2B5EF4-FFF2-40B4-BE49-F238E27FC236}">
                <a16:creationId xmlns:a16="http://schemas.microsoft.com/office/drawing/2014/main" id="{028483B2-B562-448D-AEE1-556BC9366BBA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1102188" y="3517926"/>
            <a:ext cx="2057400" cy="1819656"/>
          </a:xfrm>
          <a:ln w="25400">
            <a:solidFill>
              <a:schemeClr val="tx2"/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smtClean="0"/>
              <a:t>그림을 추가하려면 아이콘을 클릭하십시오</a:t>
            </a:r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19576342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수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42737603-04DB-411C-B2D9-BDFF9AEE89D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텍스트 개체 틀 3">
            <a:extLst>
              <a:ext uri="{FF2B5EF4-FFF2-40B4-BE49-F238E27FC236}">
                <a16:creationId xmlns:a16="http://schemas.microsoft.com/office/drawing/2014/main" id="{605A03A4-E79C-49C5-A546-FF8E2D42E9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83319" y="3054194"/>
            <a:ext cx="1645920" cy="618756"/>
          </a:xfrm>
        </p:spPr>
        <p:txBody>
          <a:bodyPr lIns="0" tIns="0" rIns="0" bIns="0" rtlCol="0"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00" i="0" kern="1200" dirty="0" smtClean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</p:txBody>
      </p:sp>
      <p:sp>
        <p:nvSpPr>
          <p:cNvPr id="22" name="텍스트 개체 틀 3">
            <a:extLst>
              <a:ext uri="{FF2B5EF4-FFF2-40B4-BE49-F238E27FC236}">
                <a16:creationId xmlns:a16="http://schemas.microsoft.com/office/drawing/2014/main" id="{9EA27EF7-FC6B-496C-B737-B9219950367E}"/>
              </a:ext>
            </a:extLst>
          </p:cNvPr>
          <p:cNvSpPr>
            <a:spLocks noGrp="1"/>
          </p:cNvSpPr>
          <p:nvPr>
            <p:ph type="body" sz="half" idx="34" hasCustomPrompt="1"/>
          </p:nvPr>
        </p:nvSpPr>
        <p:spPr>
          <a:xfrm>
            <a:off x="1384584" y="2023761"/>
            <a:ext cx="2469965" cy="982274"/>
          </a:xfrm>
        </p:spPr>
        <p:txBody>
          <a:bodyPr lIns="0" rIns="0" bIns="0" rtlCol="0" anchor="ctr" anchorCtr="0">
            <a:normAutofit/>
          </a:bodyPr>
          <a:lstStyle>
            <a:lvl1pPr marL="0" indent="0">
              <a:spcBef>
                <a:spcPts val="0"/>
              </a:spcBef>
              <a:buNone/>
              <a:defRPr lang="en-US" sz="2000" b="1" kern="1200" dirty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 dirty="0"/>
              <a:t>마스터 텍스트</a:t>
            </a:r>
            <a:br>
              <a:rPr lang="ko-KR" altLang="en-US" noProof="0" dirty="0"/>
            </a:br>
            <a:r>
              <a:rPr lang="ko-KR" altLang="en-US" noProof="0" dirty="0"/>
              <a:t>스타일</a:t>
            </a:r>
          </a:p>
        </p:txBody>
      </p:sp>
      <p:sp>
        <p:nvSpPr>
          <p:cNvPr id="23" name="텍스트 개체 틀 3">
            <a:extLst>
              <a:ext uri="{FF2B5EF4-FFF2-40B4-BE49-F238E27FC236}">
                <a16:creationId xmlns:a16="http://schemas.microsoft.com/office/drawing/2014/main" id="{6C0E2C30-6E91-49DE-B7A1-6E32A19EC81D}"/>
              </a:ext>
            </a:extLst>
          </p:cNvPr>
          <p:cNvSpPr>
            <a:spLocks noGrp="1"/>
          </p:cNvSpPr>
          <p:nvPr>
            <p:ph type="body" sz="half" idx="36"/>
          </p:nvPr>
        </p:nvSpPr>
        <p:spPr>
          <a:xfrm>
            <a:off x="2596444" y="3054194"/>
            <a:ext cx="1389888" cy="618756"/>
          </a:xfrm>
        </p:spPr>
        <p:txBody>
          <a:bodyPr lIns="0" tIns="0" rIns="0" bIns="0" rtlCol="0"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00" i="0" kern="1200" dirty="0" smtClean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noProof="0" smtClean="0"/>
              <a:t>마스터 텍스트 스타일 편집</a:t>
            </a:r>
          </a:p>
        </p:txBody>
      </p:sp>
      <p:sp>
        <p:nvSpPr>
          <p:cNvPr id="24" name="그림 개체 틀 12">
            <a:extLst>
              <a:ext uri="{FF2B5EF4-FFF2-40B4-BE49-F238E27FC236}">
                <a16:creationId xmlns:a16="http://schemas.microsoft.com/office/drawing/2014/main" id="{70BE5E73-C067-492F-BE30-5E3DADAD40EF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875852" y="3731781"/>
            <a:ext cx="1636776" cy="1618488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smtClean="0"/>
              <a:t>그림을 추가하려면 아이콘을 클릭하십시오</a:t>
            </a:r>
            <a:endParaRPr lang="ko-KR" altLang="en-US" noProof="0" dirty="0"/>
          </a:p>
        </p:txBody>
      </p:sp>
      <p:sp>
        <p:nvSpPr>
          <p:cNvPr id="25" name="그림 개체 틀 12">
            <a:extLst>
              <a:ext uri="{FF2B5EF4-FFF2-40B4-BE49-F238E27FC236}">
                <a16:creationId xmlns:a16="http://schemas.microsoft.com/office/drawing/2014/main" id="{36A9B448-4FDC-41F7-941E-5BF5A129057A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2499831" y="3731781"/>
            <a:ext cx="1636776" cy="1618488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smtClean="0"/>
              <a:t>그림을 추가하려면 아이콘을 클릭하십시오</a:t>
            </a:r>
            <a:endParaRPr lang="ko-KR" altLang="en-US" noProof="0" dirty="0"/>
          </a:p>
        </p:txBody>
      </p:sp>
      <p:sp>
        <p:nvSpPr>
          <p:cNvPr id="26" name="텍스트 개체 틀 3">
            <a:extLst>
              <a:ext uri="{FF2B5EF4-FFF2-40B4-BE49-F238E27FC236}">
                <a16:creationId xmlns:a16="http://schemas.microsoft.com/office/drawing/2014/main" id="{90B3A413-8776-4B3B-931F-C132DAB3A425}"/>
              </a:ext>
            </a:extLst>
          </p:cNvPr>
          <p:cNvSpPr>
            <a:spLocks noGrp="1"/>
          </p:cNvSpPr>
          <p:nvPr>
            <p:ph type="body" sz="half" idx="39"/>
          </p:nvPr>
        </p:nvSpPr>
        <p:spPr>
          <a:xfrm>
            <a:off x="4940427" y="3054194"/>
            <a:ext cx="2113508" cy="618756"/>
          </a:xfrm>
        </p:spPr>
        <p:txBody>
          <a:bodyPr lIns="0" tIns="0" rIns="0" bIns="0" rtlCol="0"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00" i="0" kern="1200" smtClean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noProof="0" smtClean="0"/>
              <a:t>마스터 텍스트 스타일 편집</a:t>
            </a:r>
          </a:p>
        </p:txBody>
      </p:sp>
      <p:sp>
        <p:nvSpPr>
          <p:cNvPr id="27" name="텍스트 개체 틀 3">
            <a:extLst>
              <a:ext uri="{FF2B5EF4-FFF2-40B4-BE49-F238E27FC236}">
                <a16:creationId xmlns:a16="http://schemas.microsoft.com/office/drawing/2014/main" id="{BAD0CCD5-B712-4DB2-BFE3-4D3461B29F6D}"/>
              </a:ext>
            </a:extLst>
          </p:cNvPr>
          <p:cNvSpPr>
            <a:spLocks noGrp="1"/>
          </p:cNvSpPr>
          <p:nvPr>
            <p:ph type="body" sz="half" idx="40" hasCustomPrompt="1"/>
          </p:nvPr>
        </p:nvSpPr>
        <p:spPr>
          <a:xfrm>
            <a:off x="5494328" y="2023761"/>
            <a:ext cx="1943702" cy="982274"/>
          </a:xfrm>
        </p:spPr>
        <p:txBody>
          <a:bodyPr lIns="0" rIns="0" bIns="0" rtlCol="0" anchor="ctr" anchorCtr="0">
            <a:normAutofit/>
          </a:bodyPr>
          <a:lstStyle>
            <a:lvl1pPr marL="0" indent="0">
              <a:spcBef>
                <a:spcPts val="0"/>
              </a:spcBef>
              <a:buNone/>
              <a:defRPr lang="en-US" sz="2000" b="1" kern="1200" dirty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 dirty="0"/>
              <a:t>마스터 텍스트</a:t>
            </a:r>
            <a:br>
              <a:rPr lang="ko-KR" altLang="en-US" noProof="0" dirty="0"/>
            </a:br>
            <a:r>
              <a:rPr lang="ko-KR" altLang="en-US" noProof="0" dirty="0"/>
              <a:t>스타일</a:t>
            </a:r>
          </a:p>
        </p:txBody>
      </p:sp>
      <p:sp>
        <p:nvSpPr>
          <p:cNvPr id="28" name="그림 개체 틀 12">
            <a:extLst>
              <a:ext uri="{FF2B5EF4-FFF2-40B4-BE49-F238E27FC236}">
                <a16:creationId xmlns:a16="http://schemas.microsoft.com/office/drawing/2014/main" id="{64125935-B0D3-4ABD-9BBA-A60E46D2C55C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4946407" y="3731781"/>
            <a:ext cx="2048256" cy="896112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smtClean="0"/>
              <a:t>그림을 추가하려면 아이콘을 클릭하십시오</a:t>
            </a:r>
            <a:endParaRPr lang="ko-KR" altLang="en-US" noProof="0" dirty="0"/>
          </a:p>
        </p:txBody>
      </p:sp>
      <p:sp>
        <p:nvSpPr>
          <p:cNvPr id="29" name="텍스트 개체 틀 3">
            <a:extLst>
              <a:ext uri="{FF2B5EF4-FFF2-40B4-BE49-F238E27FC236}">
                <a16:creationId xmlns:a16="http://schemas.microsoft.com/office/drawing/2014/main" id="{47D3BA4D-FA26-44C8-B927-E42CC8E67B79}"/>
              </a:ext>
            </a:extLst>
          </p:cNvPr>
          <p:cNvSpPr>
            <a:spLocks noGrp="1"/>
          </p:cNvSpPr>
          <p:nvPr>
            <p:ph type="body" sz="half" idx="45"/>
          </p:nvPr>
        </p:nvSpPr>
        <p:spPr>
          <a:xfrm>
            <a:off x="7900319" y="3054194"/>
            <a:ext cx="2197045" cy="618756"/>
          </a:xfrm>
        </p:spPr>
        <p:txBody>
          <a:bodyPr lIns="0" tIns="0" rIns="0" bIns="0" rtlCol="0"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00" i="0" kern="1200" smtClean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noProof="0" smtClean="0"/>
              <a:t>마스터 텍스트 스타일 편집</a:t>
            </a:r>
          </a:p>
        </p:txBody>
      </p:sp>
      <p:sp>
        <p:nvSpPr>
          <p:cNvPr id="30" name="텍스트 개체 틀 3">
            <a:extLst>
              <a:ext uri="{FF2B5EF4-FFF2-40B4-BE49-F238E27FC236}">
                <a16:creationId xmlns:a16="http://schemas.microsoft.com/office/drawing/2014/main" id="{2D2A84D7-2523-470B-A3C0-0140355D4F68}"/>
              </a:ext>
            </a:extLst>
          </p:cNvPr>
          <p:cNvSpPr>
            <a:spLocks noGrp="1"/>
          </p:cNvSpPr>
          <p:nvPr>
            <p:ph type="body" sz="half" idx="46" hasCustomPrompt="1"/>
          </p:nvPr>
        </p:nvSpPr>
        <p:spPr>
          <a:xfrm>
            <a:off x="8454220" y="2023761"/>
            <a:ext cx="1943702" cy="982274"/>
          </a:xfrm>
        </p:spPr>
        <p:txBody>
          <a:bodyPr lIns="0" rIns="0" bIns="0" rtlCol="0" anchor="ctr" anchorCtr="0">
            <a:normAutofit/>
          </a:bodyPr>
          <a:lstStyle>
            <a:lvl1pPr marL="0" indent="0">
              <a:spcBef>
                <a:spcPts val="0"/>
              </a:spcBef>
              <a:buNone/>
              <a:defRPr lang="en-US" sz="2000" b="1" kern="1200" dirty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 dirty="0"/>
              <a:t>마스터 텍스트</a:t>
            </a:r>
            <a:br>
              <a:rPr lang="ko-KR" altLang="en-US" noProof="0" dirty="0"/>
            </a:br>
            <a:r>
              <a:rPr lang="ko-KR" altLang="en-US" noProof="0" dirty="0"/>
              <a:t>스타일</a:t>
            </a:r>
          </a:p>
        </p:txBody>
      </p:sp>
      <p:sp>
        <p:nvSpPr>
          <p:cNvPr id="32" name="텍스트 개체 틀 3">
            <a:extLst>
              <a:ext uri="{FF2B5EF4-FFF2-40B4-BE49-F238E27FC236}">
                <a16:creationId xmlns:a16="http://schemas.microsoft.com/office/drawing/2014/main" id="{55D1A91B-BB99-4DC7-B8F5-55514B49A9D1}"/>
              </a:ext>
            </a:extLst>
          </p:cNvPr>
          <p:cNvSpPr>
            <a:spLocks noGrp="1"/>
          </p:cNvSpPr>
          <p:nvPr>
            <p:ph type="body" sz="half" idx="49"/>
          </p:nvPr>
        </p:nvSpPr>
        <p:spPr>
          <a:xfrm>
            <a:off x="7900319" y="4671712"/>
            <a:ext cx="2223939" cy="519503"/>
          </a:xfrm>
        </p:spPr>
        <p:txBody>
          <a:bodyPr lIns="0" tIns="0" rIns="0" bIns="0" rtlCol="0"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00" i="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noProof="0" smtClean="0"/>
              <a:t>마스터 텍스트 스타일 편집</a:t>
            </a:r>
          </a:p>
        </p:txBody>
      </p:sp>
      <p:sp>
        <p:nvSpPr>
          <p:cNvPr id="33" name="텍스트 개체 틀 3">
            <a:extLst>
              <a:ext uri="{FF2B5EF4-FFF2-40B4-BE49-F238E27FC236}">
                <a16:creationId xmlns:a16="http://schemas.microsoft.com/office/drawing/2014/main" id="{FFAB2C75-BBBF-4A4D-A633-7CEFFABAFE32}"/>
              </a:ext>
            </a:extLst>
          </p:cNvPr>
          <p:cNvSpPr>
            <a:spLocks noGrp="1"/>
          </p:cNvSpPr>
          <p:nvPr>
            <p:ph type="body" sz="half" idx="51"/>
          </p:nvPr>
        </p:nvSpPr>
        <p:spPr>
          <a:xfrm>
            <a:off x="4940427" y="4830765"/>
            <a:ext cx="2048256" cy="519503"/>
          </a:xfrm>
        </p:spPr>
        <p:txBody>
          <a:bodyPr lIns="0" tIns="0" rIns="0" bIns="0" rtlCol="0"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00" i="0" kern="120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noProof="0" smtClean="0"/>
              <a:t>마스터 텍스트 스타일 편집</a:t>
            </a:r>
          </a:p>
        </p:txBody>
      </p:sp>
      <p:sp>
        <p:nvSpPr>
          <p:cNvPr id="34" name="텍스트 개체 틀 7">
            <a:extLst>
              <a:ext uri="{FF2B5EF4-FFF2-40B4-BE49-F238E27FC236}">
                <a16:creationId xmlns:a16="http://schemas.microsoft.com/office/drawing/2014/main" id="{83CD3289-0FBC-4854-8EB2-ADD41F89CA4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23358" y="2023413"/>
            <a:ext cx="558402" cy="896112"/>
          </a:xfrm>
        </p:spPr>
        <p:txBody>
          <a:bodyPr lIns="0" tIns="0" rIns="0" bIns="0" rtlCol="0">
            <a:noAutofit/>
          </a:bodyPr>
          <a:lstStyle>
            <a:lvl1pPr marL="0" indent="0" algn="l">
              <a:buNone/>
              <a:defRPr sz="7000" b="1">
                <a:ln>
                  <a:solidFill>
                    <a:schemeClr val="tx1"/>
                  </a:solidFill>
                </a:ln>
                <a:noFill/>
                <a:latin typeface="맑은 고딕" panose="020B0503020000020004" pitchFamily="50" charset="-127"/>
                <a:ea typeface="맑은 고딕" panose="020B0503020000020004" pitchFamily="50" charset="-127"/>
                <a:cs typeface="Tahoma" panose="020B0604030504040204" pitchFamily="34" charset="0"/>
              </a:defRPr>
            </a:lvl1pPr>
          </a:lstStyle>
          <a:p>
            <a:pPr lvl="0" rtl="0"/>
            <a:r>
              <a:rPr lang="en-US" altLang="ko-KR" noProof="0" dirty="0"/>
              <a:t>1</a:t>
            </a:r>
            <a:endParaRPr lang="ko-KR" altLang="en-US" noProof="0" dirty="0"/>
          </a:p>
        </p:txBody>
      </p:sp>
      <p:sp>
        <p:nvSpPr>
          <p:cNvPr id="36" name="텍스트 개체 틀 7">
            <a:extLst>
              <a:ext uri="{FF2B5EF4-FFF2-40B4-BE49-F238E27FC236}">
                <a16:creationId xmlns:a16="http://schemas.microsoft.com/office/drawing/2014/main" id="{2F18CD59-6602-4DEC-9B12-412E6BAF9283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4912823" y="1999493"/>
            <a:ext cx="558402" cy="896112"/>
          </a:xfrm>
        </p:spPr>
        <p:txBody>
          <a:bodyPr lIns="0" tIns="0" rIns="0" bIns="0" rtlCol="0">
            <a:noAutofit/>
          </a:bodyPr>
          <a:lstStyle>
            <a:lvl1pPr marL="0" indent="0" algn="l">
              <a:buNone/>
              <a:defRPr lang="ru-RU" sz="7000" b="1" kern="1200" dirty="0">
                <a:ln>
                  <a:solidFill>
                    <a:schemeClr val="tx1"/>
                  </a:solidFill>
                </a:ln>
                <a:noFill/>
                <a:latin typeface="맑은 고딕" panose="020B0503020000020004" pitchFamily="50" charset="-127"/>
                <a:ea typeface="맑은 고딕" panose="020B0503020000020004" pitchFamily="50" charset="-127"/>
                <a:cs typeface="Tahoma" panose="020B060403050404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ko-KR" noProof="0" dirty="0"/>
              <a:t>1</a:t>
            </a:r>
            <a:endParaRPr lang="ko-KR" altLang="en-US" noProof="0" dirty="0"/>
          </a:p>
        </p:txBody>
      </p:sp>
      <p:sp>
        <p:nvSpPr>
          <p:cNvPr id="37" name="텍스트 개체 틀 7">
            <a:extLst>
              <a:ext uri="{FF2B5EF4-FFF2-40B4-BE49-F238E27FC236}">
                <a16:creationId xmlns:a16="http://schemas.microsoft.com/office/drawing/2014/main" id="{88B09568-0B94-4B51-BE65-A72C65C3D7DA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873424" y="2002966"/>
            <a:ext cx="558402" cy="896112"/>
          </a:xfrm>
        </p:spPr>
        <p:txBody>
          <a:bodyPr lIns="0" tIns="0" rIns="0" bIns="0" rtlCol="0">
            <a:noAutofit/>
          </a:bodyPr>
          <a:lstStyle>
            <a:lvl1pPr marL="0" indent="0" algn="l">
              <a:buNone/>
              <a:defRPr lang="ru-RU" sz="7000" b="1" kern="1200" dirty="0">
                <a:ln>
                  <a:solidFill>
                    <a:schemeClr val="tx1"/>
                  </a:solidFill>
                </a:ln>
                <a:noFill/>
                <a:latin typeface="맑은 고딕" panose="020B0503020000020004" pitchFamily="50" charset="-127"/>
                <a:ea typeface="맑은 고딕" panose="020B0503020000020004" pitchFamily="50" charset="-127"/>
                <a:cs typeface="Tahoma" panose="020B060403050404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ko-KR" noProof="0" dirty="0"/>
              <a:t>1</a:t>
            </a:r>
            <a:endParaRPr lang="ko-KR" altLang="en-US" noProof="0" dirty="0"/>
          </a:p>
        </p:txBody>
      </p:sp>
      <p:sp>
        <p:nvSpPr>
          <p:cNvPr id="40" name="텍스트 개체 틀 3">
            <a:extLst>
              <a:ext uri="{FF2B5EF4-FFF2-40B4-BE49-F238E27FC236}">
                <a16:creationId xmlns:a16="http://schemas.microsoft.com/office/drawing/2014/main" id="{315834F5-9ACD-4898-B96E-8C732881FF01}"/>
              </a:ext>
            </a:extLst>
          </p:cNvPr>
          <p:cNvSpPr>
            <a:spLocks noGrp="1"/>
          </p:cNvSpPr>
          <p:nvPr>
            <p:ph type="body" sz="half" idx="50"/>
          </p:nvPr>
        </p:nvSpPr>
        <p:spPr>
          <a:xfrm>
            <a:off x="2359124" y="5706529"/>
            <a:ext cx="8993089" cy="365122"/>
          </a:xfrm>
        </p:spPr>
        <p:txBody>
          <a:bodyPr lIns="0" tIns="0" rIns="0" bIns="0" rtlCol="0" anchor="t" anchorCtr="0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en-US" sz="1400" i="0" kern="1200" smtClean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</p:txBody>
      </p:sp>
      <p:sp>
        <p:nvSpPr>
          <p:cNvPr id="38" name="제목 1">
            <a:extLst>
              <a:ext uri="{FF2B5EF4-FFF2-40B4-BE49-F238E27FC236}">
                <a16:creationId xmlns:a16="http://schemas.microsoft.com/office/drawing/2014/main" id="{7E5CF6DE-4761-4BA5-A429-30AC8BBAD4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9" y="780001"/>
            <a:ext cx="10512424" cy="606677"/>
          </a:xfrm>
        </p:spPr>
        <p:txBody>
          <a:bodyPr lIns="0" tIns="0" rIns="0" bIns="0" rtlCol="0" anchor="t" anchorCtr="0">
            <a:normAutofit/>
          </a:bodyPr>
          <a:lstStyle>
            <a:lvl1pPr marL="0"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3600" b="1" kern="1200" dirty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 dirty="0"/>
              <a:t>이 서식 파일을 사용하는 방법</a:t>
            </a:r>
          </a:p>
        </p:txBody>
      </p:sp>
      <p:sp>
        <p:nvSpPr>
          <p:cNvPr id="41" name="그림 개체 틀 9">
            <a:extLst>
              <a:ext uri="{FF2B5EF4-FFF2-40B4-BE49-F238E27FC236}">
                <a16:creationId xmlns:a16="http://schemas.microsoft.com/office/drawing/2014/main" id="{8A4896B5-1C5E-47F0-8F0C-4EF97E356C8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900319" y="3779907"/>
            <a:ext cx="1481328" cy="758952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smtClean="0"/>
              <a:t>그림을 추가하려면 아이콘을 클릭하십시오</a:t>
            </a:r>
            <a:endParaRPr lang="ko-KR" altLang="en-US" noProof="0" dirty="0"/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D87F4783-C8BA-411C-A188-4A4DAED10C02}"/>
              </a:ext>
            </a:extLst>
          </p:cNvPr>
          <p:cNvGrpSpPr/>
          <p:nvPr userDrawn="1"/>
        </p:nvGrpSpPr>
        <p:grpSpPr>
          <a:xfrm flipH="1">
            <a:off x="4416000" y="1375202"/>
            <a:ext cx="7776000" cy="100800"/>
            <a:chOff x="-322289" y="3240138"/>
            <a:chExt cx="5070122" cy="100800"/>
          </a:xfrm>
        </p:grpSpPr>
        <p:cxnSp>
          <p:nvCxnSpPr>
            <p:cNvPr id="39" name="직선 연결선(S) 38">
              <a:extLst>
                <a:ext uri="{FF2B5EF4-FFF2-40B4-BE49-F238E27FC236}">
                  <a16:creationId xmlns:a16="http://schemas.microsoft.com/office/drawing/2014/main" id="{959A2713-966D-4694-A067-D6BE1B2986D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22289" y="3290538"/>
              <a:ext cx="5070122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FCA15F19-C2FE-4F13-9359-69E884CA83B9}"/>
                </a:ext>
              </a:extLst>
            </p:cNvPr>
            <p:cNvSpPr/>
            <p:nvPr userDrawn="1"/>
          </p:nvSpPr>
          <p:spPr>
            <a:xfrm>
              <a:off x="4682109" y="3240138"/>
              <a:ext cx="65724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ko-KR" altLang="en-US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5357769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278196A9-689D-4410-BFC0-7ACB19755A0C}"/>
              </a:ext>
            </a:extLst>
          </p:cNvPr>
          <p:cNvSpPr/>
          <p:nvPr userDrawn="1"/>
        </p:nvSpPr>
        <p:spPr>
          <a:xfrm>
            <a:off x="0" y="0"/>
            <a:ext cx="12192000" cy="4416552"/>
          </a:xfrm>
          <a:prstGeom prst="rect">
            <a:avLst/>
          </a:prstGeom>
          <a:blipFill>
            <a:blip r:embed="rId2"/>
            <a:srcRect/>
            <a:stretch>
              <a:fillRect l="-842" r="-84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29BFEAD-57CF-438A-8084-C5AC7F47E54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462986"/>
            <a:ext cx="9144000" cy="1786094"/>
          </a:xfrm>
        </p:spPr>
        <p:txBody>
          <a:bodyPr rtlCol="0" anchor="b"/>
          <a:lstStyle>
            <a:lvl1pPr algn="ctr">
              <a:defRPr sz="6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dirty="0"/>
              <a:t>클릭하여 마스터 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E17A3CB-B083-4E49-9123-A5E47559DC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smtClean="0"/>
              <a:t>MM.DD.20XX</a:t>
            </a:r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8C4102C-4609-416C-A808-0FFE0051DA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smtClean="0"/>
              <a:t>바닥글 추가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D7BCC5D-6F2C-472F-BD4C-4096793DF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8D581BC7-E183-40DB-AC97-C19EA4EB8894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BE854BB-FA44-4CAB-85DF-F5C412560348}"/>
              </a:ext>
            </a:extLst>
          </p:cNvPr>
          <p:cNvSpPr/>
          <p:nvPr userDrawn="1"/>
        </p:nvSpPr>
        <p:spPr>
          <a:xfrm>
            <a:off x="0" y="4416552"/>
            <a:ext cx="12192000" cy="2441448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89BFFF1-5465-4317-B9DB-C23A5B1D76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734696"/>
            <a:ext cx="9144000" cy="459798"/>
          </a:xfrm>
        </p:spPr>
        <p:txBody>
          <a:bodyPr lIns="0" tIns="0" rIns="0" bIns="0" rtlCol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>
                <a:latin typeface="맑은 고딕" panose="020B0503020000020004" pitchFamily="50" charset="-127"/>
                <a:ea typeface="맑은 고딕" panose="020B0503020000020004" pitchFamily="50" charset="-127"/>
                <a:cs typeface="Segoe UI Semibold" panose="020B07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 noProof="0" smtClean="0"/>
              <a:t>클릭하여 마스터 부제목 스타일 편집</a:t>
            </a:r>
            <a:endParaRPr lang="ko-KR" altLang="en-US" noProof="0" dirty="0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676B4374-8F24-43DE-860D-E5C6EA850AB4}"/>
              </a:ext>
            </a:extLst>
          </p:cNvPr>
          <p:cNvGrpSpPr/>
          <p:nvPr userDrawn="1"/>
        </p:nvGrpSpPr>
        <p:grpSpPr>
          <a:xfrm>
            <a:off x="3619265" y="2253996"/>
            <a:ext cx="4953471" cy="100584"/>
            <a:chOff x="3631692" y="2253996"/>
            <a:chExt cx="4953471" cy="100584"/>
          </a:xfrm>
        </p:grpSpPr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585C7755-9394-4129-AB48-1AC32DA80C75}"/>
                </a:ext>
              </a:extLst>
            </p:cNvPr>
            <p:cNvSpPr/>
            <p:nvPr userDrawn="1"/>
          </p:nvSpPr>
          <p:spPr>
            <a:xfrm>
              <a:off x="3631692" y="2253996"/>
              <a:ext cx="100584" cy="100584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US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13" name="직선 연결선(S) 12">
              <a:extLst>
                <a:ext uri="{FF2B5EF4-FFF2-40B4-BE49-F238E27FC236}">
                  <a16:creationId xmlns:a16="http://schemas.microsoft.com/office/drawing/2014/main" id="{64C71ABE-575A-48CF-82B1-EDE8535F3993}"/>
                </a:ext>
              </a:extLst>
            </p:cNvPr>
            <p:cNvCxnSpPr/>
            <p:nvPr userDrawn="1"/>
          </p:nvCxnSpPr>
          <p:spPr>
            <a:xfrm>
              <a:off x="3681984" y="2307679"/>
              <a:ext cx="4828032" cy="0"/>
            </a:xfrm>
            <a:prstGeom prst="line">
              <a:avLst/>
            </a:prstGeom>
            <a:ln w="1270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E3C1EA63-78B2-4715-B4DC-63D98AC7F354}"/>
                </a:ext>
              </a:extLst>
            </p:cNvPr>
            <p:cNvSpPr/>
            <p:nvPr userDrawn="1"/>
          </p:nvSpPr>
          <p:spPr>
            <a:xfrm>
              <a:off x="8484579" y="2253996"/>
              <a:ext cx="100584" cy="100584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US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E9BB74A1-0BEA-4AD8-8138-0641A45D8B40}"/>
              </a:ext>
            </a:extLst>
          </p:cNvPr>
          <p:cNvGrpSpPr/>
          <p:nvPr userDrawn="1"/>
        </p:nvGrpSpPr>
        <p:grpSpPr>
          <a:xfrm>
            <a:off x="4652581" y="5305363"/>
            <a:ext cx="2886839" cy="100584"/>
            <a:chOff x="3631690" y="2253996"/>
            <a:chExt cx="5028467" cy="100584"/>
          </a:xfrm>
        </p:grpSpPr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73D0026E-5270-4C52-A1AF-5631E8192DCD}"/>
                </a:ext>
              </a:extLst>
            </p:cNvPr>
            <p:cNvSpPr/>
            <p:nvPr userDrawn="1"/>
          </p:nvSpPr>
          <p:spPr>
            <a:xfrm>
              <a:off x="3631690" y="2253996"/>
              <a:ext cx="175203" cy="100584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US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18" name="직선 연결선(S) 17">
              <a:extLst>
                <a:ext uri="{FF2B5EF4-FFF2-40B4-BE49-F238E27FC236}">
                  <a16:creationId xmlns:a16="http://schemas.microsoft.com/office/drawing/2014/main" id="{A6085D92-5F70-4097-A2FF-C15B13788D08}"/>
                </a:ext>
              </a:extLst>
            </p:cNvPr>
            <p:cNvCxnSpPr/>
            <p:nvPr userDrawn="1"/>
          </p:nvCxnSpPr>
          <p:spPr>
            <a:xfrm>
              <a:off x="3681984" y="2307679"/>
              <a:ext cx="4828032" cy="0"/>
            </a:xfrm>
            <a:prstGeom prst="line">
              <a:avLst/>
            </a:prstGeom>
            <a:ln w="1270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BE68EB6C-48D0-4EBF-8541-926D16790F52}"/>
                </a:ext>
              </a:extLst>
            </p:cNvPr>
            <p:cNvSpPr/>
            <p:nvPr userDrawn="1"/>
          </p:nvSpPr>
          <p:spPr>
            <a:xfrm>
              <a:off x="8484578" y="2253996"/>
              <a:ext cx="175579" cy="100584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US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6418969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45015858-8549-49EA-BB83-070E0D9D4890}"/>
              </a:ext>
            </a:extLst>
          </p:cNvPr>
          <p:cNvSpPr/>
          <p:nvPr userDrawn="1"/>
        </p:nvSpPr>
        <p:spPr>
          <a:xfrm>
            <a:off x="6083808" y="0"/>
            <a:ext cx="6108192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6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206FBAC-B8FD-4768-B682-E0B93BA331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69768" y="2133599"/>
            <a:ext cx="4618957" cy="2492461"/>
          </a:xfrm>
        </p:spPr>
        <p:txBody>
          <a:bodyPr lIns="0" tIns="0" rIns="0" bIns="0" rtlCol="0" anchor="b" anchorCtr="0">
            <a:noAutofit/>
          </a:bodyPr>
          <a:lstStyle>
            <a:lvl1pPr>
              <a:defRPr sz="6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dirty="0"/>
              <a:t>피치</a:t>
            </a:r>
            <a:r>
              <a:rPr lang="ko-KR" altLang="en-US" noProof="0" dirty="0" smtClean="0"/>
              <a:t/>
            </a:r>
            <a:br>
              <a:rPr lang="ko-KR" altLang="en-US" noProof="0" dirty="0" smtClean="0"/>
            </a:br>
            <a:r>
              <a:rPr lang="ko-KR" altLang="en-US" noProof="0" dirty="0" err="1"/>
              <a:t>데크</a:t>
            </a:r>
            <a:r>
              <a:rPr lang="ko-KR" altLang="en-US" noProof="0" dirty="0" smtClean="0"/>
              <a:t/>
            </a:r>
            <a:br>
              <a:rPr lang="ko-KR" altLang="en-US" noProof="0" dirty="0" smtClean="0"/>
            </a:br>
            <a:r>
              <a:rPr lang="ko-KR" altLang="en-US" noProof="0" dirty="0"/>
              <a:t>제목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472534F-03A6-408A-9BF1-303D0A440B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smtClean="0"/>
              <a:t>MM.DD.20XX</a:t>
            </a:r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A24E181-0C50-4F43-A5A7-6FDD1500C7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smtClean="0"/>
              <a:t>바닥글 추가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3A749CC-EB55-4FEF-AA4C-9A9C6E2AA9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8D581BC7-E183-40DB-AC97-C19EA4EB8894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6F3E26A6-6962-4A35-AA86-805537D45296}"/>
              </a:ext>
            </a:extLst>
          </p:cNvPr>
          <p:cNvGrpSpPr/>
          <p:nvPr userDrawn="1"/>
        </p:nvGrpSpPr>
        <p:grpSpPr>
          <a:xfrm>
            <a:off x="6769768" y="1947412"/>
            <a:ext cx="2520148" cy="102440"/>
            <a:chOff x="3631690" y="2252140"/>
            <a:chExt cx="4389743" cy="102440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681504C4-12AC-4251-8E47-0089784BDB9B}"/>
                </a:ext>
              </a:extLst>
            </p:cNvPr>
            <p:cNvSpPr/>
            <p:nvPr userDrawn="1"/>
          </p:nvSpPr>
          <p:spPr>
            <a:xfrm>
              <a:off x="3631690" y="2253996"/>
              <a:ext cx="175203" cy="100584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US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11" name="직선 연결선(S) 10">
              <a:extLst>
                <a:ext uri="{FF2B5EF4-FFF2-40B4-BE49-F238E27FC236}">
                  <a16:creationId xmlns:a16="http://schemas.microsoft.com/office/drawing/2014/main" id="{192040D0-01C2-4643-8F84-3B8F334E545C}"/>
                </a:ext>
              </a:extLst>
            </p:cNvPr>
            <p:cNvCxnSpPr/>
            <p:nvPr userDrawn="1"/>
          </p:nvCxnSpPr>
          <p:spPr>
            <a:xfrm>
              <a:off x="3681984" y="2307679"/>
              <a:ext cx="4201365" cy="0"/>
            </a:xfrm>
            <a:prstGeom prst="line">
              <a:avLst/>
            </a:prstGeom>
            <a:ln w="1270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7ED601E9-2BFC-460B-A2A8-69A787A4988E}"/>
                </a:ext>
              </a:extLst>
            </p:cNvPr>
            <p:cNvSpPr/>
            <p:nvPr userDrawn="1"/>
          </p:nvSpPr>
          <p:spPr>
            <a:xfrm>
              <a:off x="7845854" y="2252140"/>
              <a:ext cx="175579" cy="100584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US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BB49A8A6-FEDB-4D20-B581-A84DB8EFE977}"/>
              </a:ext>
            </a:extLst>
          </p:cNvPr>
          <p:cNvGrpSpPr/>
          <p:nvPr userDrawn="1"/>
        </p:nvGrpSpPr>
        <p:grpSpPr>
          <a:xfrm>
            <a:off x="6769768" y="4654084"/>
            <a:ext cx="2520148" cy="100584"/>
            <a:chOff x="3631690" y="2253996"/>
            <a:chExt cx="4389742" cy="100584"/>
          </a:xfrm>
        </p:grpSpPr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C2F65998-5EC3-446A-8307-1CF81A348CE3}"/>
                </a:ext>
              </a:extLst>
            </p:cNvPr>
            <p:cNvSpPr/>
            <p:nvPr userDrawn="1"/>
          </p:nvSpPr>
          <p:spPr>
            <a:xfrm>
              <a:off x="3631690" y="2253996"/>
              <a:ext cx="175203" cy="100584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US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15" name="직선 연결선(S) 14">
              <a:extLst>
                <a:ext uri="{FF2B5EF4-FFF2-40B4-BE49-F238E27FC236}">
                  <a16:creationId xmlns:a16="http://schemas.microsoft.com/office/drawing/2014/main" id="{7CC5D776-F60A-4A0C-AA7C-EFACDA2CEA88}"/>
                </a:ext>
              </a:extLst>
            </p:cNvPr>
            <p:cNvCxnSpPr/>
            <p:nvPr userDrawn="1"/>
          </p:nvCxnSpPr>
          <p:spPr>
            <a:xfrm>
              <a:off x="3681984" y="2307679"/>
              <a:ext cx="4201364" cy="0"/>
            </a:xfrm>
            <a:prstGeom prst="line">
              <a:avLst/>
            </a:prstGeom>
            <a:ln w="1270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AEAFE309-55C5-409C-92ED-748307C74318}"/>
                </a:ext>
              </a:extLst>
            </p:cNvPr>
            <p:cNvSpPr/>
            <p:nvPr userDrawn="1"/>
          </p:nvSpPr>
          <p:spPr>
            <a:xfrm>
              <a:off x="7845853" y="2253996"/>
              <a:ext cx="175579" cy="100584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US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7" name="부제목 2">
            <a:extLst>
              <a:ext uri="{FF2B5EF4-FFF2-40B4-BE49-F238E27FC236}">
                <a16:creationId xmlns:a16="http://schemas.microsoft.com/office/drawing/2014/main" id="{5B77B20B-76F5-4912-803D-5709F730D4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69767" y="4889444"/>
            <a:ext cx="4618957" cy="590626"/>
          </a:xfrm>
        </p:spPr>
        <p:txBody>
          <a:bodyPr lIns="0" tIns="0" rIns="0" bIns="0" rtlCol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>
                <a:latin typeface="맑은 고딕" panose="020B0503020000020004" pitchFamily="50" charset="-127"/>
                <a:ea typeface="맑은 고딕" panose="020B0503020000020004" pitchFamily="50" charset="-127"/>
                <a:cs typeface="Segoe UI Semibold" panose="020B07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 noProof="0" smtClean="0"/>
              <a:t>클릭하여 마스터 부제목 스타일 편집</a:t>
            </a:r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7919589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그림을 사용한 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09F1B35C-893A-4033-ADC0-2192AFA292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D637DF8-B064-4F36-89F8-EBF538A2E7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3276" y="2091023"/>
            <a:ext cx="5021940" cy="804338"/>
          </a:xfrm>
        </p:spPr>
        <p:txBody>
          <a:bodyPr lIns="0" tIns="0" rIns="0" bIns="0" rtlCol="0" anchor="b">
            <a:normAutofit/>
          </a:bodyPr>
          <a:lstStyle>
            <a:lvl1pPr>
              <a:defRPr sz="3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dirty="0"/>
              <a:t>클릭하여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A72532A-5006-46B7-AE99-3A6891CD025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26770" y="3244567"/>
            <a:ext cx="4205904" cy="569085"/>
          </a:xfrm>
        </p:spPr>
        <p:txBody>
          <a:bodyPr lIns="0" tIns="0" rIns="0" bIns="0" rtlCol="0">
            <a:normAutofit/>
          </a:bodyPr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 dirty="0" smtClean="0"/>
              <a:t>마스터 텍스트 스타일 편집</a:t>
            </a:r>
            <a:endParaRPr lang="ko-KR" altLang="en-US" noProof="0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9EFC6D7-3241-401C-A16A-4A7CC2653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smtClean="0"/>
              <a:t>MM.DD.20XX</a:t>
            </a:r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345D6DC-ABA5-4D00-9CD3-92FFDD1FA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smtClean="0"/>
              <a:t>바닥글 추가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2459C86-0106-40E0-AA18-795EC5787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8D581BC7-E183-40DB-AC97-C19EA4EB8894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  <p:sp>
        <p:nvSpPr>
          <p:cNvPr id="11" name="그림 개체 틀 10">
            <a:extLst>
              <a:ext uri="{FF2B5EF4-FFF2-40B4-BE49-F238E27FC236}">
                <a16:creationId xmlns:a16="http://schemas.microsoft.com/office/drawing/2014/main" id="{6D14F7B3-A6CF-491C-9855-75B5784CC45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smtClean="0"/>
              <a:t>그림을 추가하려면 아이콘을 클릭하십시오</a:t>
            </a:r>
            <a:endParaRPr lang="ko-KR" altLang="en-US" noProof="0" dirty="0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B7317392-EF87-4050-8BBE-32F74B0CF15A}"/>
              </a:ext>
            </a:extLst>
          </p:cNvPr>
          <p:cNvGrpSpPr/>
          <p:nvPr userDrawn="1"/>
        </p:nvGrpSpPr>
        <p:grpSpPr>
          <a:xfrm>
            <a:off x="0" y="2993948"/>
            <a:ext cx="2828466" cy="100800"/>
            <a:chOff x="0" y="3240138"/>
            <a:chExt cx="2828466" cy="100800"/>
          </a:xfrm>
        </p:grpSpPr>
        <p:cxnSp>
          <p:nvCxnSpPr>
            <p:cNvPr id="13" name="직선 연결선(S) 12">
              <a:extLst>
                <a:ext uri="{FF2B5EF4-FFF2-40B4-BE49-F238E27FC236}">
                  <a16:creationId xmlns:a16="http://schemas.microsoft.com/office/drawing/2014/main" id="{785A4134-866D-4143-AC1E-8A2FFDB49855}"/>
                </a:ext>
              </a:extLst>
            </p:cNvPr>
            <p:cNvCxnSpPr/>
            <p:nvPr userDrawn="1"/>
          </p:nvCxnSpPr>
          <p:spPr>
            <a:xfrm>
              <a:off x="0" y="3290538"/>
              <a:ext cx="2782751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1BBC5D9C-B8FB-455B-9398-36DB21F2765E}"/>
                </a:ext>
              </a:extLst>
            </p:cNvPr>
            <p:cNvSpPr/>
            <p:nvPr userDrawn="1"/>
          </p:nvSpPr>
          <p:spPr>
            <a:xfrm>
              <a:off x="2727666" y="3240138"/>
              <a:ext cx="100800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ko-KR" altLang="en-US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6" name="텍스트 개체 틀 2">
            <a:extLst>
              <a:ext uri="{FF2B5EF4-FFF2-40B4-BE49-F238E27FC236}">
                <a16:creationId xmlns:a16="http://schemas.microsoft.com/office/drawing/2014/main" id="{BB522941-5C7D-4701-9AD7-BB4C11C6EBCE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815720" y="3869349"/>
            <a:ext cx="4215201" cy="1328330"/>
          </a:xfrm>
        </p:spPr>
        <p:txBody>
          <a:bodyPr lIns="0" tIns="0" rIns="0" bIns="0"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40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 dirty="0" smtClean="0"/>
              <a:t>마스터 텍스트 스타일 편집</a:t>
            </a:r>
            <a:endParaRPr lang="ko-KR" altLang="en-US" noProof="0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72225750-E4CE-4A81-A0C3-4023030D637E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8" name="직선 연결선(S) 17">
            <a:extLst>
              <a:ext uri="{FF2B5EF4-FFF2-40B4-BE49-F238E27FC236}">
                <a16:creationId xmlns:a16="http://schemas.microsoft.com/office/drawing/2014/main" id="{3819C324-07DF-49DB-A08C-0E6155CE3041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타원 18">
            <a:extLst>
              <a:ext uri="{FF2B5EF4-FFF2-40B4-BE49-F238E27FC236}">
                <a16:creationId xmlns:a16="http://schemas.microsoft.com/office/drawing/2014/main" id="{75A34025-44F2-4A09-8629-F1794E9D35AF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0" name="직선 연결선(S) 19">
            <a:extLst>
              <a:ext uri="{FF2B5EF4-FFF2-40B4-BE49-F238E27FC236}">
                <a16:creationId xmlns:a16="http://schemas.microsoft.com/office/drawing/2014/main" id="{815854A2-EAE9-4B2A-84CF-5A4BD753863A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그림 개체 틀 7">
            <a:extLst>
              <a:ext uri="{FF2B5EF4-FFF2-40B4-BE49-F238E27FC236}">
                <a16:creationId xmlns:a16="http://schemas.microsoft.com/office/drawing/2014/main" id="{DE71F7A0-F439-470D-A1B8-556C960D112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103003" y="2490534"/>
            <a:ext cx="6083300" cy="2587752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smtClean="0"/>
              <a:t>그림을 추가하려면 아이콘을 클릭하십시오</a:t>
            </a:r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53996927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A16E3F0B-343E-4C97-A8D6-C47FCC915F7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215E379-3C1C-4942-917E-02E25E8CB9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52969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46047C4-77C4-4E19-8DD7-2ED3165B76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smtClean="0"/>
              <a:t>MM.DD.20XX</a:t>
            </a:r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250B5CF-1C4F-4BA2-8E78-5F48C92A9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smtClean="0"/>
              <a:t>바닥글 추가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14C6A0A-8A9D-47A1-97DA-BB4949151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8D581BC7-E183-40DB-AC97-C19EA4EB8894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DEA943F6-C418-4339-8C7E-A12127BDE2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7777"/>
            <a:ext cx="10515600" cy="4534293"/>
          </a:xfrm>
        </p:spPr>
        <p:txBody>
          <a:bodyPr rtlCol="0"/>
          <a:lstStyle>
            <a:lvl1pPr>
              <a:defRPr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78446813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두 개의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8B6FE9A2-5CE4-4652-97CE-3FF947D5485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215E379-3C1C-4942-917E-02E25E8CB9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52969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46047C4-77C4-4E19-8DD7-2ED3165B76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smtClean="0"/>
              <a:t>MM.DD.20XX</a:t>
            </a:r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250B5CF-1C4F-4BA2-8E78-5F48C92A9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smtClean="0"/>
              <a:t>바닥글 추가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14C6A0A-8A9D-47A1-97DA-BB4949151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8D581BC7-E183-40DB-AC97-C19EA4EB8894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3FD6D4E1-CC57-4556-9CB7-31B3754772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159497"/>
            <a:ext cx="5181600" cy="4543719"/>
          </a:xfrm>
        </p:spPr>
        <p:txBody>
          <a:bodyPr rtlCol="0">
            <a:normAutofit/>
          </a:bodyPr>
          <a:lstStyle>
            <a:lvl1pPr>
              <a:defRPr sz="200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180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160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140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sz="140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US" noProof="0" dirty="0"/>
          </a:p>
        </p:txBody>
      </p:sp>
      <p:sp>
        <p:nvSpPr>
          <p:cNvPr id="8" name="내용 개체 틀 3">
            <a:extLst>
              <a:ext uri="{FF2B5EF4-FFF2-40B4-BE49-F238E27FC236}">
                <a16:creationId xmlns:a16="http://schemas.microsoft.com/office/drawing/2014/main" id="{2AE7A31C-D605-4363-B037-1938B9304C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159497"/>
            <a:ext cx="5181600" cy="4543719"/>
          </a:xfrm>
        </p:spPr>
        <p:txBody>
          <a:bodyPr rtlCol="0">
            <a:normAutofit/>
          </a:bodyPr>
          <a:lstStyle>
            <a:lvl1pPr>
              <a:defRPr sz="200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180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160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140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sz="140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88491594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A4B5E40D-C1A5-4C5A-BBA0-C3E41F028D0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215E379-3C1C-4942-917E-02E25E8CB9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52969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46047C4-77C4-4E19-8DD7-2ED3165B76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smtClean="0"/>
              <a:t>MM.DD.20XX</a:t>
            </a:r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250B5CF-1C4F-4BA2-8E78-5F48C92A9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smtClean="0"/>
              <a:t>바닥글 추가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14C6A0A-8A9D-47A1-97DA-BB4949151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8D581BC7-E183-40DB-AC97-C19EA4EB8894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  <p:sp>
        <p:nvSpPr>
          <p:cNvPr id="7" name="텍스트 개체 틀 2">
            <a:extLst>
              <a:ext uri="{FF2B5EF4-FFF2-40B4-BE49-F238E27FC236}">
                <a16:creationId xmlns:a16="http://schemas.microsoft.com/office/drawing/2014/main" id="{85C650EE-495E-44EB-870B-AC85B18EBD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256955"/>
            <a:ext cx="5157787" cy="823912"/>
          </a:xfrm>
        </p:spPr>
        <p:txBody>
          <a:bodyPr rtlCol="0" anchor="b"/>
          <a:lstStyle>
            <a:lvl1pPr marL="0" indent="0">
              <a:buNone/>
              <a:defRPr sz="24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</p:txBody>
      </p:sp>
      <p:sp>
        <p:nvSpPr>
          <p:cNvPr id="8" name="내용 개체 틀 3">
            <a:extLst>
              <a:ext uri="{FF2B5EF4-FFF2-40B4-BE49-F238E27FC236}">
                <a16:creationId xmlns:a16="http://schemas.microsoft.com/office/drawing/2014/main" id="{77DCC2A5-8A6A-431F-BD6C-93E32539A0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203414"/>
            <a:ext cx="5157787" cy="3397631"/>
          </a:xfrm>
        </p:spPr>
        <p:txBody>
          <a:bodyPr rtlCol="0">
            <a:normAutofit/>
          </a:bodyPr>
          <a:lstStyle>
            <a:lvl1pPr>
              <a:defRPr sz="200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180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160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140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sz="140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US" noProof="0" dirty="0"/>
          </a:p>
        </p:txBody>
      </p:sp>
      <p:sp>
        <p:nvSpPr>
          <p:cNvPr id="9" name="텍스트 개체 틀 4">
            <a:extLst>
              <a:ext uri="{FF2B5EF4-FFF2-40B4-BE49-F238E27FC236}">
                <a16:creationId xmlns:a16="http://schemas.microsoft.com/office/drawing/2014/main" id="{7FE620E9-8AD3-4771-8897-E65B461E28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256955"/>
            <a:ext cx="5183188" cy="823912"/>
          </a:xfrm>
        </p:spPr>
        <p:txBody>
          <a:bodyPr rtlCol="0" anchor="b"/>
          <a:lstStyle>
            <a:lvl1pPr marL="0" indent="0">
              <a:buNone/>
              <a:defRPr sz="24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</p:txBody>
      </p:sp>
      <p:sp>
        <p:nvSpPr>
          <p:cNvPr id="10" name="내용 개체 틀 5">
            <a:extLst>
              <a:ext uri="{FF2B5EF4-FFF2-40B4-BE49-F238E27FC236}">
                <a16:creationId xmlns:a16="http://schemas.microsoft.com/office/drawing/2014/main" id="{B75F265B-9F81-4A64-A8D4-7D0A31CEA45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203414"/>
            <a:ext cx="5183188" cy="3397631"/>
          </a:xfrm>
        </p:spPr>
        <p:txBody>
          <a:bodyPr rtlCol="0">
            <a:normAutofit/>
          </a:bodyPr>
          <a:lstStyle>
            <a:lvl1pPr>
              <a:defRPr sz="200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180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160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140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sz="140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14080301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A16E3F0B-343E-4C97-A8D6-C47FCC915F7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46047C4-77C4-4E19-8DD7-2ED3165B76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smtClean="0"/>
              <a:t>MM.DD.20XX</a:t>
            </a:r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250B5CF-1C4F-4BA2-8E78-5F48C92A9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smtClean="0"/>
              <a:t>바닥글 추가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14C6A0A-8A9D-47A1-97DA-BB4949151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8D581BC7-E183-40DB-AC97-C19EA4EB8894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8A02905C-2C7D-4445-B47F-3EBBA4465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9" name="텍스트 개체 틀 3">
            <a:extLst>
              <a:ext uri="{FF2B5EF4-FFF2-40B4-BE49-F238E27FC236}">
                <a16:creationId xmlns:a16="http://schemas.microsoft.com/office/drawing/2014/main" id="{17BC8A51-D50F-4F98-9402-8FF90BD2D1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3AE79E65-3D1E-4444-9BD4-8578BF0C6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0"/>
          </a:xfrm>
        </p:spPr>
        <p:txBody>
          <a:bodyPr rtlCol="0">
            <a:normAutofit/>
          </a:bodyPr>
          <a:lstStyle>
            <a:lvl1pPr>
              <a:defRPr sz="240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200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180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160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sz="160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12799951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A16E3F0B-343E-4C97-A8D6-C47FCC915F7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46047C4-77C4-4E19-8DD7-2ED3165B76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smtClean="0"/>
              <a:t>MM.DD.20XX</a:t>
            </a:r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250B5CF-1C4F-4BA2-8E78-5F48C92A9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smtClean="0"/>
              <a:t>바닥글 추가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14C6A0A-8A9D-47A1-97DA-BB4949151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8D581BC7-E183-40DB-AC97-C19EA4EB8894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8A02905C-2C7D-4445-B47F-3EBBA4465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9" name="텍스트 개체 틀 3">
            <a:extLst>
              <a:ext uri="{FF2B5EF4-FFF2-40B4-BE49-F238E27FC236}">
                <a16:creationId xmlns:a16="http://schemas.microsoft.com/office/drawing/2014/main" id="{17BC8A51-D50F-4F98-9402-8FF90BD2D1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</p:txBody>
      </p:sp>
      <p:sp>
        <p:nvSpPr>
          <p:cNvPr id="11" name="그림 개체 틀 2">
            <a:extLst>
              <a:ext uri="{FF2B5EF4-FFF2-40B4-BE49-F238E27FC236}">
                <a16:creationId xmlns:a16="http://schemas.microsoft.com/office/drawing/2014/main" id="{1D23A006-AC57-4A0B-BC20-6D226A80CC7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 rtlCol="0">
            <a:normAutofit/>
          </a:bodyPr>
          <a:lstStyle>
            <a:lvl1pPr marL="0" indent="0">
              <a:buNone/>
              <a:defRPr sz="240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ko-KR" altLang="en-US" noProof="0" smtClean="0"/>
              <a:t>그림을 추가하려면 아이콘을 클릭하십시오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258530514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9F05564D-C546-470F-B93C-274AA86CE01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215E379-3C1C-4942-917E-02E25E8CB9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52969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46047C4-77C4-4E19-8DD7-2ED3165B76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smtClean="0"/>
              <a:t>MM.DD.20XX</a:t>
            </a:r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250B5CF-1C4F-4BA2-8E78-5F48C92A9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smtClean="0"/>
              <a:t>바닥글 추가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14C6A0A-8A9D-47A1-97DA-BB4949151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8D581BC7-E183-40DB-AC97-C19EA4EB8894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8399162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어 있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D9E60A5F-CE74-4F00-A5C2-F9742DDFFF1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46047C4-77C4-4E19-8DD7-2ED3165B76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smtClean="0"/>
              <a:t>MM.DD.20XX</a:t>
            </a:r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250B5CF-1C4F-4BA2-8E78-5F48C92A9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smtClean="0"/>
              <a:t>바닥글 추가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14C6A0A-8A9D-47A1-97DA-BB4949151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8D581BC7-E183-40DB-AC97-C19EA4EB8894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317158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, 이미지 및 콘텐츠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E8E3FDB8-6D5C-48FE-99EA-7EC60F4D819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D9775F3-A041-479A-8038-652B7D9C7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smtClean="0"/>
              <a:t>MM.DD.20XX</a:t>
            </a:r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9BEDD04-BE4E-4B91-B13E-0C4FB3E16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smtClean="0"/>
              <a:t>바닥글 추가</a:t>
            </a:r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06DF5D8-12DC-494E-B0F1-2E9C86A14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8D581BC7-E183-40DB-AC97-C19EA4EB8894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ABF87C9E-53A2-4DE1-89DC-3907BE2E3D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94591" y="1090118"/>
            <a:ext cx="4494133" cy="804338"/>
          </a:xfrm>
        </p:spPr>
        <p:txBody>
          <a:bodyPr lIns="0" tIns="0" rIns="0" bIns="0" rtlCol="0" anchor="b">
            <a:normAutofit/>
          </a:bodyPr>
          <a:lstStyle>
            <a:lvl1pPr>
              <a:defRPr sz="3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dirty="0"/>
              <a:t>클릭하여 편집</a:t>
            </a:r>
          </a:p>
        </p:txBody>
      </p:sp>
      <p:sp>
        <p:nvSpPr>
          <p:cNvPr id="9" name="텍스트 개체 틀 2">
            <a:extLst>
              <a:ext uri="{FF2B5EF4-FFF2-40B4-BE49-F238E27FC236}">
                <a16:creationId xmlns:a16="http://schemas.microsoft.com/office/drawing/2014/main" id="{EB453F8F-AA02-4E0D-93BF-8CF4F149037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894591" y="2243662"/>
            <a:ext cx="4473108" cy="569085"/>
          </a:xfrm>
        </p:spPr>
        <p:txBody>
          <a:bodyPr lIns="0" tIns="0" rIns="0" bIns="0" rtlCol="0">
            <a:normAutofit/>
          </a:bodyPr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 dirty="0" smtClean="0"/>
              <a:t>마스터 텍스트 스타일 편집</a:t>
            </a:r>
            <a:endParaRPr lang="ko-KR" altLang="en-US" noProof="0" dirty="0"/>
          </a:p>
        </p:txBody>
      </p:sp>
      <p:sp>
        <p:nvSpPr>
          <p:cNvPr id="10" name="그림 개체 틀 10">
            <a:extLst>
              <a:ext uri="{FF2B5EF4-FFF2-40B4-BE49-F238E27FC236}">
                <a16:creationId xmlns:a16="http://schemas.microsoft.com/office/drawing/2014/main" id="{A541F291-2E4B-474E-9ED0-55C97A2A066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smtClean="0"/>
              <a:t>그림을 추가하려면 아이콘을 클릭하십시오</a:t>
            </a:r>
            <a:endParaRPr lang="ko-KR" altLang="en-US" noProof="0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59E4D57E-4989-4939-A31F-637543FAB606}"/>
              </a:ext>
            </a:extLst>
          </p:cNvPr>
          <p:cNvGrpSpPr/>
          <p:nvPr userDrawn="1"/>
        </p:nvGrpSpPr>
        <p:grpSpPr>
          <a:xfrm flipH="1">
            <a:off x="6924675" y="1993043"/>
            <a:ext cx="5267325" cy="100800"/>
            <a:chOff x="0" y="3240138"/>
            <a:chExt cx="3434400" cy="100800"/>
          </a:xfrm>
        </p:grpSpPr>
        <p:cxnSp>
          <p:nvCxnSpPr>
            <p:cNvPr id="12" name="직선 연결선(S) 11">
              <a:extLst>
                <a:ext uri="{FF2B5EF4-FFF2-40B4-BE49-F238E27FC236}">
                  <a16:creationId xmlns:a16="http://schemas.microsoft.com/office/drawing/2014/main" id="{370B72A7-B625-48B8-88E6-BCE2A4DD531E}"/>
                </a:ext>
              </a:extLst>
            </p:cNvPr>
            <p:cNvCxnSpPr/>
            <p:nvPr userDrawn="1"/>
          </p:nvCxnSpPr>
          <p:spPr>
            <a:xfrm>
              <a:off x="0" y="3290538"/>
              <a:ext cx="3384000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01ED729F-F8A5-4244-9776-4935C260F11F}"/>
                </a:ext>
              </a:extLst>
            </p:cNvPr>
            <p:cNvSpPr/>
            <p:nvPr userDrawn="1"/>
          </p:nvSpPr>
          <p:spPr>
            <a:xfrm>
              <a:off x="3368676" y="3240138"/>
              <a:ext cx="65724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ko-KR" altLang="en-US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4" name="텍스트 개체 틀 2">
            <a:extLst>
              <a:ext uri="{FF2B5EF4-FFF2-40B4-BE49-F238E27FC236}">
                <a16:creationId xmlns:a16="http://schemas.microsoft.com/office/drawing/2014/main" id="{BE12A846-0DFC-435B-BAE9-D90C353E0344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894591" y="2868443"/>
            <a:ext cx="4482996" cy="2432603"/>
          </a:xfrm>
        </p:spPr>
        <p:txBody>
          <a:bodyPr lIns="0" tIns="0" rIns="0" bIns="0" rtlCol="0">
            <a:normAutofit/>
          </a:bodyPr>
          <a:lstStyle>
            <a:lvl1pPr marL="216000" indent="-21600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Char char="o"/>
              <a:defRPr sz="140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 dirty="0" smtClean="0"/>
              <a:t>마스터 텍스트 스타일 편집</a:t>
            </a:r>
            <a:endParaRPr lang="ko-KR" altLang="en-US" noProof="0" dirty="0"/>
          </a:p>
        </p:txBody>
      </p:sp>
      <p:cxnSp>
        <p:nvCxnSpPr>
          <p:cNvPr id="17" name="직선 연결선(S) 16">
            <a:extLst>
              <a:ext uri="{FF2B5EF4-FFF2-40B4-BE49-F238E27FC236}">
                <a16:creationId xmlns:a16="http://schemas.microsoft.com/office/drawing/2014/main" id="{6150998C-CF95-4C6F-8962-8EB2DB30177D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타원 17">
            <a:extLst>
              <a:ext uri="{FF2B5EF4-FFF2-40B4-BE49-F238E27FC236}">
                <a16:creationId xmlns:a16="http://schemas.microsoft.com/office/drawing/2014/main" id="{F86A2ACD-8CF5-48A3-A678-E213A809B332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9" name="직선 연결선(S) 18">
            <a:extLst>
              <a:ext uri="{FF2B5EF4-FFF2-40B4-BE49-F238E27FC236}">
                <a16:creationId xmlns:a16="http://schemas.microsoft.com/office/drawing/2014/main" id="{F00811BB-0E37-4D70-84A5-97B3FBEDCBE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타원 19">
            <a:extLst>
              <a:ext uri="{FF2B5EF4-FFF2-40B4-BE49-F238E27FC236}">
                <a16:creationId xmlns:a16="http://schemas.microsoft.com/office/drawing/2014/main" id="{D03B3046-0457-4D23-8E0C-64E3FCD620BB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그림 개체 틀 7">
            <a:extLst>
              <a:ext uri="{FF2B5EF4-FFF2-40B4-BE49-F238E27FC236}">
                <a16:creationId xmlns:a16="http://schemas.microsoft.com/office/drawing/2014/main" id="{F0861AA2-8248-462C-B6D8-FFD829F41E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854411" y="1472184"/>
            <a:ext cx="3246204" cy="5385816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smtClean="0"/>
              <a:t>그림을 추가하려면 아이콘을 클릭하십시오</a:t>
            </a:r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2476382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콘텐츠 레이아웃 버전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09F1B35C-893A-4033-ADC0-2192AFA292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D637DF8-B064-4F36-89F8-EBF538A2E7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3276" y="2219359"/>
            <a:ext cx="5021940" cy="804338"/>
          </a:xfrm>
        </p:spPr>
        <p:txBody>
          <a:bodyPr lIns="0" tIns="0" rIns="0" bIns="0" rtlCol="0" anchor="b">
            <a:normAutofit/>
          </a:bodyPr>
          <a:lstStyle>
            <a:lvl1pPr>
              <a:defRPr sz="3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dirty="0"/>
              <a:t>클릭하여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9EFC6D7-3241-401C-A16A-4A7CC2653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smtClean="0"/>
              <a:t>MM.DD.20XX</a:t>
            </a:r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345D6DC-ABA5-4D00-9CD3-92FFDD1FA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smtClean="0"/>
              <a:t>바닥글 추가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2459C86-0106-40E0-AA18-795EC5787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8D581BC7-E183-40DB-AC97-C19EA4EB8894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  <p:sp>
        <p:nvSpPr>
          <p:cNvPr id="11" name="그림 개체 틀 10">
            <a:extLst>
              <a:ext uri="{FF2B5EF4-FFF2-40B4-BE49-F238E27FC236}">
                <a16:creationId xmlns:a16="http://schemas.microsoft.com/office/drawing/2014/main" id="{6D14F7B3-A6CF-491C-9855-75B5784CC45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smtClean="0"/>
              <a:t>그림을 추가하려면 아이콘을 클릭하십시오</a:t>
            </a:r>
            <a:endParaRPr lang="ko-KR" altLang="en-US" noProof="0" dirty="0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B7317392-EF87-4050-8BBE-32F74B0CF15A}"/>
              </a:ext>
            </a:extLst>
          </p:cNvPr>
          <p:cNvGrpSpPr/>
          <p:nvPr userDrawn="1"/>
        </p:nvGrpSpPr>
        <p:grpSpPr>
          <a:xfrm>
            <a:off x="0" y="3122284"/>
            <a:ext cx="2872534" cy="100800"/>
            <a:chOff x="0" y="3240138"/>
            <a:chExt cx="2872534" cy="100800"/>
          </a:xfrm>
        </p:grpSpPr>
        <p:cxnSp>
          <p:nvCxnSpPr>
            <p:cNvPr id="13" name="직선 연결선(S) 12">
              <a:extLst>
                <a:ext uri="{FF2B5EF4-FFF2-40B4-BE49-F238E27FC236}">
                  <a16:creationId xmlns:a16="http://schemas.microsoft.com/office/drawing/2014/main" id="{785A4134-866D-4143-AC1E-8A2FFDB49855}"/>
                </a:ext>
              </a:extLst>
            </p:cNvPr>
            <p:cNvCxnSpPr/>
            <p:nvPr userDrawn="1"/>
          </p:nvCxnSpPr>
          <p:spPr>
            <a:xfrm>
              <a:off x="0" y="3290538"/>
              <a:ext cx="2787267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1BBC5D9C-B8FB-455B-9398-36DB21F2765E}"/>
                </a:ext>
              </a:extLst>
            </p:cNvPr>
            <p:cNvSpPr/>
            <p:nvPr userDrawn="1"/>
          </p:nvSpPr>
          <p:spPr>
            <a:xfrm>
              <a:off x="2771734" y="3240138"/>
              <a:ext cx="100800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ko-KR" altLang="en-US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7" name="타원 16">
            <a:extLst>
              <a:ext uri="{FF2B5EF4-FFF2-40B4-BE49-F238E27FC236}">
                <a16:creationId xmlns:a16="http://schemas.microsoft.com/office/drawing/2014/main" id="{72225750-E4CE-4A81-A0C3-4023030D637E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8" name="직선 연결선(S) 17">
            <a:extLst>
              <a:ext uri="{FF2B5EF4-FFF2-40B4-BE49-F238E27FC236}">
                <a16:creationId xmlns:a16="http://schemas.microsoft.com/office/drawing/2014/main" id="{3819C324-07DF-49DB-A08C-0E6155CE3041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타원 18">
            <a:extLst>
              <a:ext uri="{FF2B5EF4-FFF2-40B4-BE49-F238E27FC236}">
                <a16:creationId xmlns:a16="http://schemas.microsoft.com/office/drawing/2014/main" id="{75A34025-44F2-4A09-8629-F1794E9D35AF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0" name="직선 연결선(S) 19">
            <a:extLst>
              <a:ext uri="{FF2B5EF4-FFF2-40B4-BE49-F238E27FC236}">
                <a16:creationId xmlns:a16="http://schemas.microsoft.com/office/drawing/2014/main" id="{815854A2-EAE9-4B2A-84CF-5A4BD753863A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텍스트 개체 틀 2">
            <a:extLst>
              <a:ext uri="{FF2B5EF4-FFF2-40B4-BE49-F238E27FC236}">
                <a16:creationId xmlns:a16="http://schemas.microsoft.com/office/drawing/2014/main" id="{4C9D5785-B116-4BE7-AC26-5CD6481FFA6A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815720" y="3392200"/>
            <a:ext cx="5009495" cy="2210173"/>
          </a:xfrm>
        </p:spPr>
        <p:txBody>
          <a:bodyPr lIns="0" tIns="0" rIns="0" bIns="0" rtlCol="0">
            <a:normAutofit/>
          </a:bodyPr>
          <a:lstStyle>
            <a:lvl1pPr marL="216000" indent="-21600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Char char="o"/>
              <a:defRPr sz="140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 dirty="0" smtClean="0"/>
              <a:t>마스터 텍스트 스타일 편집</a:t>
            </a:r>
            <a:endParaRPr lang="ko-KR" altLang="en-US" noProof="0" dirty="0"/>
          </a:p>
        </p:txBody>
      </p:sp>
      <p:sp>
        <p:nvSpPr>
          <p:cNvPr id="23" name="그림 개체 틀 7">
            <a:extLst>
              <a:ext uri="{FF2B5EF4-FFF2-40B4-BE49-F238E27FC236}">
                <a16:creationId xmlns:a16="http://schemas.microsoft.com/office/drawing/2014/main" id="{278C2B8F-0B29-449C-AFFD-42BB56FA159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108356" y="-20834"/>
            <a:ext cx="5245444" cy="5385816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smtClean="0"/>
              <a:t>그림을 추가하려면 아이콘을 클릭하십시오</a:t>
            </a:r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31033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아이콘 콘텐츠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E8E3FDB8-6D5C-48FE-99EA-7EC60F4D819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D9775F3-A041-479A-8038-652B7D9C7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smtClean="0"/>
              <a:t>MM.DD.20XX</a:t>
            </a:r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9BEDD04-BE4E-4B91-B13E-0C4FB3E16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smtClean="0"/>
              <a:t>바닥글 추가</a:t>
            </a:r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06DF5D8-12DC-494E-B0F1-2E9C86A14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8D581BC7-E183-40DB-AC97-C19EA4EB8894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ABF87C9E-53A2-4DE1-89DC-3907BE2E3D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00317" y="707529"/>
            <a:ext cx="4494133" cy="569086"/>
          </a:xfrm>
        </p:spPr>
        <p:txBody>
          <a:bodyPr lIns="0" tIns="0" rIns="0" bIns="0" rtlCol="0" anchor="b">
            <a:normAutofit/>
          </a:bodyPr>
          <a:lstStyle>
            <a:lvl1pPr>
              <a:defRPr sz="3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dirty="0"/>
              <a:t>클릭하여 편집</a:t>
            </a:r>
          </a:p>
        </p:txBody>
      </p:sp>
      <p:sp>
        <p:nvSpPr>
          <p:cNvPr id="9" name="텍스트 개체 틀 2">
            <a:extLst>
              <a:ext uri="{FF2B5EF4-FFF2-40B4-BE49-F238E27FC236}">
                <a16:creationId xmlns:a16="http://schemas.microsoft.com/office/drawing/2014/main" id="{EB453F8F-AA02-4E0D-93BF-8CF4F149037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400317" y="1625821"/>
            <a:ext cx="4473108" cy="569085"/>
          </a:xfrm>
        </p:spPr>
        <p:txBody>
          <a:bodyPr lIns="0" tIns="0" rIns="0" bIns="0" rtlCol="0">
            <a:normAutofit/>
          </a:bodyPr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 dirty="0" smtClean="0"/>
              <a:t>마스터 텍스트 스타일 편집</a:t>
            </a:r>
            <a:endParaRPr lang="ko-KR" altLang="en-US" noProof="0" dirty="0"/>
          </a:p>
        </p:txBody>
      </p:sp>
      <p:sp>
        <p:nvSpPr>
          <p:cNvPr id="10" name="그림 개체 틀 10">
            <a:extLst>
              <a:ext uri="{FF2B5EF4-FFF2-40B4-BE49-F238E27FC236}">
                <a16:creationId xmlns:a16="http://schemas.microsoft.com/office/drawing/2014/main" id="{A541F291-2E4B-474E-9ED0-55C97A2A066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smtClean="0"/>
              <a:t>그림을 추가하려면 아이콘을 클릭하십시오</a:t>
            </a:r>
            <a:endParaRPr lang="ko-KR" altLang="en-US" noProof="0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59E4D57E-4989-4939-A31F-637543FAB606}"/>
              </a:ext>
            </a:extLst>
          </p:cNvPr>
          <p:cNvGrpSpPr/>
          <p:nvPr userDrawn="1"/>
        </p:nvGrpSpPr>
        <p:grpSpPr>
          <a:xfrm flipH="1">
            <a:off x="6430402" y="1375202"/>
            <a:ext cx="5761598" cy="100800"/>
            <a:chOff x="-322276" y="3240138"/>
            <a:chExt cx="3756676" cy="100800"/>
          </a:xfrm>
        </p:grpSpPr>
        <p:cxnSp>
          <p:nvCxnSpPr>
            <p:cNvPr id="12" name="직선 연결선(S) 11">
              <a:extLst>
                <a:ext uri="{FF2B5EF4-FFF2-40B4-BE49-F238E27FC236}">
                  <a16:creationId xmlns:a16="http://schemas.microsoft.com/office/drawing/2014/main" id="{370B72A7-B625-48B8-88E6-BCE2A4DD531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22276" y="3290538"/>
              <a:ext cx="3706276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01ED729F-F8A5-4244-9776-4935C260F11F}"/>
                </a:ext>
              </a:extLst>
            </p:cNvPr>
            <p:cNvSpPr/>
            <p:nvPr userDrawn="1"/>
          </p:nvSpPr>
          <p:spPr>
            <a:xfrm>
              <a:off x="3368676" y="3240138"/>
              <a:ext cx="65724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ko-KR" altLang="en-US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4" name="텍스트 개체 틀 2">
            <a:extLst>
              <a:ext uri="{FF2B5EF4-FFF2-40B4-BE49-F238E27FC236}">
                <a16:creationId xmlns:a16="http://schemas.microsoft.com/office/drawing/2014/main" id="{BE12A846-0DFC-435B-BAE9-D90C353E0344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2920469" y="3291840"/>
            <a:ext cx="2670048" cy="640080"/>
          </a:xfrm>
        </p:spPr>
        <p:txBody>
          <a:bodyPr lIns="0" tIns="0" rIns="0" bIns="0"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 dirty="0" smtClean="0"/>
              <a:t>마스터 텍스트 스타일 편집</a:t>
            </a:r>
            <a:endParaRPr lang="ko-KR" altLang="en-US" noProof="0" dirty="0"/>
          </a:p>
        </p:txBody>
      </p:sp>
      <p:cxnSp>
        <p:nvCxnSpPr>
          <p:cNvPr id="17" name="직선 연결선(S) 16">
            <a:extLst>
              <a:ext uri="{FF2B5EF4-FFF2-40B4-BE49-F238E27FC236}">
                <a16:creationId xmlns:a16="http://schemas.microsoft.com/office/drawing/2014/main" id="{6150998C-CF95-4C6F-8962-8EB2DB30177D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타원 17">
            <a:extLst>
              <a:ext uri="{FF2B5EF4-FFF2-40B4-BE49-F238E27FC236}">
                <a16:creationId xmlns:a16="http://schemas.microsoft.com/office/drawing/2014/main" id="{F86A2ACD-8CF5-48A3-A678-E213A809B332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9" name="직선 연결선(S) 18">
            <a:extLst>
              <a:ext uri="{FF2B5EF4-FFF2-40B4-BE49-F238E27FC236}">
                <a16:creationId xmlns:a16="http://schemas.microsoft.com/office/drawing/2014/main" id="{F00811BB-0E37-4D70-84A5-97B3FBEDCBE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타원 19">
            <a:extLst>
              <a:ext uri="{FF2B5EF4-FFF2-40B4-BE49-F238E27FC236}">
                <a16:creationId xmlns:a16="http://schemas.microsoft.com/office/drawing/2014/main" id="{D03B3046-0457-4D23-8E0C-64E3FCD620BB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그림 개체 틀 3">
            <a:extLst>
              <a:ext uri="{FF2B5EF4-FFF2-40B4-BE49-F238E27FC236}">
                <a16:creationId xmlns:a16="http://schemas.microsoft.com/office/drawing/2014/main" id="{1EDA47E0-9B2C-45BF-A34A-E7069690AEF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090460" y="3273552"/>
            <a:ext cx="640080" cy="658368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smtClean="0"/>
              <a:t>그림을 추가하려면 아이콘을 클릭하십시오</a:t>
            </a:r>
            <a:endParaRPr lang="ko-KR" altLang="en-US" noProof="0" dirty="0"/>
          </a:p>
        </p:txBody>
      </p:sp>
      <p:sp>
        <p:nvSpPr>
          <p:cNvPr id="22" name="텍스트 개체 틀 2">
            <a:extLst>
              <a:ext uri="{FF2B5EF4-FFF2-40B4-BE49-F238E27FC236}">
                <a16:creationId xmlns:a16="http://schemas.microsoft.com/office/drawing/2014/main" id="{F2ACDD32-C1AB-4359-B055-2F910492987E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831850" y="3291840"/>
            <a:ext cx="1209357" cy="640080"/>
          </a:xfrm>
        </p:spPr>
        <p:txBody>
          <a:bodyPr lIns="0" tIns="0" rIns="0" bIns="0" rtlCol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 dirty="0" smtClean="0"/>
              <a:t>텍스트 스타일 편집</a:t>
            </a:r>
            <a:endParaRPr lang="ko-KR" altLang="en-US" noProof="0" dirty="0"/>
          </a:p>
        </p:txBody>
      </p:sp>
      <p:sp>
        <p:nvSpPr>
          <p:cNvPr id="23" name="텍스트 개체 틀 2">
            <a:extLst>
              <a:ext uri="{FF2B5EF4-FFF2-40B4-BE49-F238E27FC236}">
                <a16:creationId xmlns:a16="http://schemas.microsoft.com/office/drawing/2014/main" id="{C7A796C4-1255-4B26-B034-EFB1284B77EB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2920469" y="4427608"/>
            <a:ext cx="2670048" cy="640080"/>
          </a:xfrm>
        </p:spPr>
        <p:txBody>
          <a:bodyPr lIns="0" tIns="0" rIns="0" bIns="0"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 dirty="0" smtClean="0"/>
              <a:t>마스터 텍스트 스타일 편집</a:t>
            </a:r>
            <a:endParaRPr lang="ko-KR" altLang="en-US" noProof="0" dirty="0"/>
          </a:p>
        </p:txBody>
      </p:sp>
      <p:sp>
        <p:nvSpPr>
          <p:cNvPr id="24" name="그림 개체 틀 3">
            <a:extLst>
              <a:ext uri="{FF2B5EF4-FFF2-40B4-BE49-F238E27FC236}">
                <a16:creationId xmlns:a16="http://schemas.microsoft.com/office/drawing/2014/main" id="{7F406E84-6EA1-4D34-8016-6A41F065FF76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2090460" y="4409320"/>
            <a:ext cx="640080" cy="658368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smtClean="0"/>
              <a:t>그림을 추가하려면 아이콘을 클릭하십시오</a:t>
            </a:r>
            <a:endParaRPr lang="ko-KR" altLang="en-US" noProof="0" dirty="0"/>
          </a:p>
        </p:txBody>
      </p:sp>
      <p:sp>
        <p:nvSpPr>
          <p:cNvPr id="25" name="텍스트 개체 틀 2">
            <a:extLst>
              <a:ext uri="{FF2B5EF4-FFF2-40B4-BE49-F238E27FC236}">
                <a16:creationId xmlns:a16="http://schemas.microsoft.com/office/drawing/2014/main" id="{7965133B-076D-4FAD-8D2A-C24FE2619C80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831850" y="4427608"/>
            <a:ext cx="1209357" cy="640080"/>
          </a:xfrm>
        </p:spPr>
        <p:txBody>
          <a:bodyPr lIns="0" tIns="0" rIns="0" bIns="0" rtlCol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 dirty="0" smtClean="0"/>
              <a:t>텍스트 스타일 편집</a:t>
            </a:r>
            <a:endParaRPr lang="ko-KR" altLang="en-US" noProof="0" dirty="0"/>
          </a:p>
        </p:txBody>
      </p:sp>
      <p:sp>
        <p:nvSpPr>
          <p:cNvPr id="26" name="텍스트 개체 틀 2">
            <a:extLst>
              <a:ext uri="{FF2B5EF4-FFF2-40B4-BE49-F238E27FC236}">
                <a16:creationId xmlns:a16="http://schemas.microsoft.com/office/drawing/2014/main" id="{CABE6307-1A20-419D-A352-17FF0286600B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549426" y="3291840"/>
            <a:ext cx="2670048" cy="640080"/>
          </a:xfrm>
        </p:spPr>
        <p:txBody>
          <a:bodyPr lIns="0" tIns="0" rIns="0" bIns="0"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 dirty="0" smtClean="0"/>
              <a:t>마스터 텍스트 스타일 편집</a:t>
            </a:r>
            <a:endParaRPr lang="ko-KR" altLang="en-US" noProof="0" dirty="0"/>
          </a:p>
        </p:txBody>
      </p:sp>
      <p:sp>
        <p:nvSpPr>
          <p:cNvPr id="27" name="그림 개체 틀 3">
            <a:extLst>
              <a:ext uri="{FF2B5EF4-FFF2-40B4-BE49-F238E27FC236}">
                <a16:creationId xmlns:a16="http://schemas.microsoft.com/office/drawing/2014/main" id="{D2C5C227-18EE-4D6A-AA31-30B8F7CD20AE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7719417" y="3273552"/>
            <a:ext cx="640080" cy="658368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smtClean="0"/>
              <a:t>그림을 추가하려면 아이콘을 클릭하십시오</a:t>
            </a:r>
            <a:endParaRPr lang="ko-KR" altLang="en-US" noProof="0" dirty="0"/>
          </a:p>
        </p:txBody>
      </p:sp>
      <p:sp>
        <p:nvSpPr>
          <p:cNvPr id="28" name="텍스트 개체 틀 2">
            <a:extLst>
              <a:ext uri="{FF2B5EF4-FFF2-40B4-BE49-F238E27FC236}">
                <a16:creationId xmlns:a16="http://schemas.microsoft.com/office/drawing/2014/main" id="{6ABEA821-83E0-4C10-98A8-5F29E246F74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6460807" y="3291840"/>
            <a:ext cx="1209357" cy="640080"/>
          </a:xfrm>
        </p:spPr>
        <p:txBody>
          <a:bodyPr lIns="0" tIns="0" rIns="0" bIns="0" rtlCol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 dirty="0"/>
              <a:t>텍스트 스타일 편집</a:t>
            </a:r>
          </a:p>
        </p:txBody>
      </p:sp>
      <p:sp>
        <p:nvSpPr>
          <p:cNvPr id="29" name="텍스트 개체 틀 2">
            <a:extLst>
              <a:ext uri="{FF2B5EF4-FFF2-40B4-BE49-F238E27FC236}">
                <a16:creationId xmlns:a16="http://schemas.microsoft.com/office/drawing/2014/main" id="{CA1DC741-B44F-4275-A1D5-B8D26A3390B3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8549426" y="4427608"/>
            <a:ext cx="2670048" cy="640080"/>
          </a:xfrm>
        </p:spPr>
        <p:txBody>
          <a:bodyPr lIns="0" tIns="0" rIns="0" bIns="0"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 dirty="0" smtClean="0"/>
              <a:t>마스터 텍스트 스타일 편집</a:t>
            </a:r>
            <a:endParaRPr lang="ko-KR" altLang="en-US" noProof="0" dirty="0"/>
          </a:p>
        </p:txBody>
      </p:sp>
      <p:sp>
        <p:nvSpPr>
          <p:cNvPr id="30" name="그림 개체 틀 3">
            <a:extLst>
              <a:ext uri="{FF2B5EF4-FFF2-40B4-BE49-F238E27FC236}">
                <a16:creationId xmlns:a16="http://schemas.microsoft.com/office/drawing/2014/main" id="{C550F6C4-BE33-415F-B0BC-B47EDC1BDACB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7719417" y="4409320"/>
            <a:ext cx="640080" cy="658368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9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smtClean="0"/>
              <a:t>그림을 추가하려면 아이콘을 클릭하십시오</a:t>
            </a:r>
            <a:endParaRPr lang="ko-KR" altLang="en-US" noProof="0" dirty="0"/>
          </a:p>
        </p:txBody>
      </p:sp>
      <p:sp>
        <p:nvSpPr>
          <p:cNvPr id="31" name="텍스트 개체 틀 2">
            <a:extLst>
              <a:ext uri="{FF2B5EF4-FFF2-40B4-BE49-F238E27FC236}">
                <a16:creationId xmlns:a16="http://schemas.microsoft.com/office/drawing/2014/main" id="{4C0830D2-D692-4161-8ECB-338703C94351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6460807" y="4427608"/>
            <a:ext cx="1209357" cy="640080"/>
          </a:xfrm>
        </p:spPr>
        <p:txBody>
          <a:bodyPr lIns="0" tIns="0" rIns="0" bIns="0" rtlCol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 dirty="0"/>
              <a:t>텍스트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311456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모니터 및 콘텐츠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09F1B35C-893A-4033-ADC0-2192AFA292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D637DF8-B064-4F36-89F8-EBF538A2E7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3276" y="2091023"/>
            <a:ext cx="4464049" cy="804338"/>
          </a:xfrm>
        </p:spPr>
        <p:txBody>
          <a:bodyPr lIns="0" tIns="0" rIns="0" bIns="0" rtlCol="0" anchor="b">
            <a:normAutofit/>
          </a:bodyPr>
          <a:lstStyle>
            <a:lvl1pPr>
              <a:defRPr sz="3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dirty="0"/>
              <a:t>클릭하여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A72532A-5006-46B7-AE99-3A6891CD025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26770" y="3244567"/>
            <a:ext cx="4443165" cy="569085"/>
          </a:xfrm>
        </p:spPr>
        <p:txBody>
          <a:bodyPr lIns="0" tIns="0" rIns="0" bIns="0" rtlCol="0">
            <a:normAutofit/>
          </a:bodyPr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 dirty="0" smtClean="0"/>
              <a:t>마스터 텍스트 스타일 편집</a:t>
            </a:r>
            <a:endParaRPr lang="ko-KR" altLang="en-US" noProof="0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9EFC6D7-3241-401C-A16A-4A7CC2653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smtClean="0"/>
              <a:t>MM.DD.20XX</a:t>
            </a:r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345D6DC-ABA5-4D00-9CD3-92FFDD1FA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smtClean="0"/>
              <a:t>바닥글 추가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2459C86-0106-40E0-AA18-795EC5787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8D581BC7-E183-40DB-AC97-C19EA4EB8894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ACF4ED1-C6C8-4C5C-8C14-4FF197588C03}"/>
              </a:ext>
            </a:extLst>
          </p:cNvPr>
          <p:cNvSpPr/>
          <p:nvPr userDrawn="1"/>
        </p:nvSpPr>
        <p:spPr>
          <a:xfrm>
            <a:off x="6192163" y="1435133"/>
            <a:ext cx="5175504" cy="4187952"/>
          </a:xfrm>
          <a:prstGeom prst="rect">
            <a:avLst/>
          </a:pr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rcRect/>
            <a:stretch>
              <a:fillRect t="1504" b="1504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그림 개체 틀 10">
            <a:extLst>
              <a:ext uri="{FF2B5EF4-FFF2-40B4-BE49-F238E27FC236}">
                <a16:creationId xmlns:a16="http://schemas.microsoft.com/office/drawing/2014/main" id="{6D14F7B3-A6CF-491C-9855-75B5784CC45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smtClean="0"/>
              <a:t>그림을 추가하려면 아이콘을 클릭하십시오</a:t>
            </a:r>
            <a:endParaRPr lang="ko-KR" altLang="en-US" noProof="0" dirty="0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B7317392-EF87-4050-8BBE-32F74B0CF15A}"/>
              </a:ext>
            </a:extLst>
          </p:cNvPr>
          <p:cNvGrpSpPr/>
          <p:nvPr userDrawn="1"/>
        </p:nvGrpSpPr>
        <p:grpSpPr>
          <a:xfrm>
            <a:off x="0" y="2993948"/>
            <a:ext cx="1781869" cy="100800"/>
            <a:chOff x="0" y="3240138"/>
            <a:chExt cx="1781869" cy="100800"/>
          </a:xfrm>
        </p:grpSpPr>
        <p:cxnSp>
          <p:nvCxnSpPr>
            <p:cNvPr id="13" name="직선 연결선(S) 12">
              <a:extLst>
                <a:ext uri="{FF2B5EF4-FFF2-40B4-BE49-F238E27FC236}">
                  <a16:creationId xmlns:a16="http://schemas.microsoft.com/office/drawing/2014/main" id="{785A4134-866D-4143-AC1E-8A2FFDB49855}"/>
                </a:ext>
              </a:extLst>
            </p:cNvPr>
            <p:cNvCxnSpPr/>
            <p:nvPr userDrawn="1"/>
          </p:nvCxnSpPr>
          <p:spPr>
            <a:xfrm>
              <a:off x="0" y="3290538"/>
              <a:ext cx="1707614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1BBC5D9C-B8FB-455B-9398-36DB21F2765E}"/>
                </a:ext>
              </a:extLst>
            </p:cNvPr>
            <p:cNvSpPr/>
            <p:nvPr userDrawn="1"/>
          </p:nvSpPr>
          <p:spPr>
            <a:xfrm>
              <a:off x="1681069" y="3240138"/>
              <a:ext cx="100800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ko-KR" altLang="en-US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6" name="텍스트 개체 틀 2">
            <a:extLst>
              <a:ext uri="{FF2B5EF4-FFF2-40B4-BE49-F238E27FC236}">
                <a16:creationId xmlns:a16="http://schemas.microsoft.com/office/drawing/2014/main" id="{BB522941-5C7D-4701-9AD7-BB4C11C6EBCE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815720" y="3869349"/>
            <a:ext cx="4452987" cy="1328330"/>
          </a:xfrm>
        </p:spPr>
        <p:txBody>
          <a:bodyPr lIns="0" tIns="0" rIns="0" bIns="0" rtlCol="0">
            <a:normAutofit/>
          </a:bodyPr>
          <a:lstStyle>
            <a:lvl1pPr marL="216000" indent="-21600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Char char="o"/>
              <a:defRPr sz="140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 dirty="0" smtClean="0"/>
              <a:t>마스터 텍스트 스타일 편집</a:t>
            </a:r>
            <a:endParaRPr lang="ko-KR" altLang="en-US" noProof="0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72225750-E4CE-4A81-A0C3-4023030D637E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8" name="직선 연결선(S) 17">
            <a:extLst>
              <a:ext uri="{FF2B5EF4-FFF2-40B4-BE49-F238E27FC236}">
                <a16:creationId xmlns:a16="http://schemas.microsoft.com/office/drawing/2014/main" id="{3819C324-07DF-49DB-A08C-0E6155CE3041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타원 18">
            <a:extLst>
              <a:ext uri="{FF2B5EF4-FFF2-40B4-BE49-F238E27FC236}">
                <a16:creationId xmlns:a16="http://schemas.microsoft.com/office/drawing/2014/main" id="{75A34025-44F2-4A09-8629-F1794E9D35AF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0" name="직선 연결선(S) 19">
            <a:extLst>
              <a:ext uri="{FF2B5EF4-FFF2-40B4-BE49-F238E27FC236}">
                <a16:creationId xmlns:a16="http://schemas.microsoft.com/office/drawing/2014/main" id="{815854A2-EAE9-4B2A-84CF-5A4BD753863A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그림 개체 틀 9">
            <a:extLst>
              <a:ext uri="{FF2B5EF4-FFF2-40B4-BE49-F238E27FC236}">
                <a16:creationId xmlns:a16="http://schemas.microsoft.com/office/drawing/2014/main" id="{6B8B3AB3-C02D-418C-A9E2-AA65DE78350D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362829" y="1673942"/>
            <a:ext cx="4853962" cy="3141406"/>
          </a:xfrm>
          <a:ln w="25400">
            <a:solidFill>
              <a:schemeClr val="tx2"/>
            </a:solidFill>
          </a:ln>
        </p:spPr>
        <p:txBody>
          <a:bodyPr rtlCol="0" anchor="ctr" anchorCtr="0">
            <a:normAutofit/>
          </a:bodyPr>
          <a:lstStyle>
            <a:lvl1pPr marL="0" indent="0" algn="ctr" rtl="0"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dirty="0" smtClean="0"/>
              <a:t>그림을 추가하려면 아이콘을 클릭하세요</a:t>
            </a:r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698864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부제목 콘텐츠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그림 개체 틀 7">
            <a:extLst>
              <a:ext uri="{FF2B5EF4-FFF2-40B4-BE49-F238E27FC236}">
                <a16:creationId xmlns:a16="http://schemas.microsoft.com/office/drawing/2014/main" id="{093DA11F-BC94-447C-B660-9C906BED01B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1682496"/>
            <a:ext cx="12191999" cy="3493008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smtClean="0"/>
              <a:t>그림을 추가하려면 아이콘을 클릭하십시오</a:t>
            </a:r>
            <a:endParaRPr lang="ko-KR" altLang="en-US" noProof="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9F1B35C-893A-4033-ADC0-2192AFA292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D637DF8-B064-4F36-89F8-EBF538A2E7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63976" y="696584"/>
            <a:ext cx="4464049" cy="569086"/>
          </a:xfrm>
        </p:spPr>
        <p:txBody>
          <a:bodyPr lIns="0" tIns="0" rIns="0" bIns="0" rtlCol="0" anchor="b">
            <a:normAutofit/>
          </a:bodyPr>
          <a:lstStyle>
            <a:lvl1pPr algn="ctr">
              <a:defRPr sz="3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dirty="0"/>
              <a:t>클릭하여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A72532A-5006-46B7-AE99-3A6891CD025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884860" y="1983086"/>
            <a:ext cx="4443165" cy="569085"/>
          </a:xfrm>
        </p:spPr>
        <p:txBody>
          <a:bodyPr lIns="0" tIns="0" rIns="0" b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 dirty="0" smtClean="0"/>
              <a:t>마스터 텍스트 스타일 편집</a:t>
            </a:r>
            <a:endParaRPr lang="ko-KR" altLang="en-US" noProof="0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9EFC6D7-3241-401C-A16A-4A7CC2653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smtClean="0"/>
              <a:t>MM.DD.20XX</a:t>
            </a:r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345D6DC-ABA5-4D00-9CD3-92FFDD1FA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smtClean="0"/>
              <a:t>바닥글 추가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2459C86-0106-40E0-AA18-795EC5787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8D581BC7-E183-40DB-AC97-C19EA4EB8894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  <p:sp>
        <p:nvSpPr>
          <p:cNvPr id="11" name="그림 개체 틀 10">
            <a:extLst>
              <a:ext uri="{FF2B5EF4-FFF2-40B4-BE49-F238E27FC236}">
                <a16:creationId xmlns:a16="http://schemas.microsoft.com/office/drawing/2014/main" id="{6D14F7B3-A6CF-491C-9855-75B5784CC45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smtClean="0"/>
              <a:t>그림을 추가하려면 아이콘을 클릭하십시오</a:t>
            </a:r>
            <a:endParaRPr lang="ko-KR" altLang="en-US" noProof="0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72225750-E4CE-4A81-A0C3-4023030D637E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8" name="직선 연결선(S) 17">
            <a:extLst>
              <a:ext uri="{FF2B5EF4-FFF2-40B4-BE49-F238E27FC236}">
                <a16:creationId xmlns:a16="http://schemas.microsoft.com/office/drawing/2014/main" id="{3819C324-07DF-49DB-A08C-0E6155CE3041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타원 18">
            <a:extLst>
              <a:ext uri="{FF2B5EF4-FFF2-40B4-BE49-F238E27FC236}">
                <a16:creationId xmlns:a16="http://schemas.microsoft.com/office/drawing/2014/main" id="{75A34025-44F2-4A09-8629-F1794E9D35AF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0" name="직선 연결선(S) 19">
            <a:extLst>
              <a:ext uri="{FF2B5EF4-FFF2-40B4-BE49-F238E27FC236}">
                <a16:creationId xmlns:a16="http://schemas.microsoft.com/office/drawing/2014/main" id="{815854A2-EAE9-4B2A-84CF-5A4BD753863A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>
            <a:extLst>
              <a:ext uri="{FF2B5EF4-FFF2-40B4-BE49-F238E27FC236}">
                <a16:creationId xmlns:a16="http://schemas.microsoft.com/office/drawing/2014/main" id="{78842051-6173-4CC2-8C4A-8AE31FE7BA54}"/>
              </a:ext>
            </a:extLst>
          </p:cNvPr>
          <p:cNvGrpSpPr/>
          <p:nvPr userDrawn="1"/>
        </p:nvGrpSpPr>
        <p:grpSpPr>
          <a:xfrm>
            <a:off x="5377787" y="1373283"/>
            <a:ext cx="1436427" cy="100800"/>
            <a:chOff x="3402869" y="1373283"/>
            <a:chExt cx="1436427" cy="100800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B7317392-EF87-4050-8BBE-32F74B0CF15A}"/>
                </a:ext>
              </a:extLst>
            </p:cNvPr>
            <p:cNvGrpSpPr/>
            <p:nvPr userDrawn="1"/>
          </p:nvGrpSpPr>
          <p:grpSpPr>
            <a:xfrm>
              <a:off x="3467415" y="1373283"/>
              <a:ext cx="1371881" cy="100800"/>
              <a:chOff x="317937" y="3237441"/>
              <a:chExt cx="1371881" cy="100800"/>
            </a:xfrm>
          </p:grpSpPr>
          <p:cxnSp>
            <p:nvCxnSpPr>
              <p:cNvPr id="13" name="직선 연결선(S) 12">
                <a:extLst>
                  <a:ext uri="{FF2B5EF4-FFF2-40B4-BE49-F238E27FC236}">
                    <a16:creationId xmlns:a16="http://schemas.microsoft.com/office/drawing/2014/main" id="{785A4134-866D-4143-AC1E-8A2FFDB49855}"/>
                  </a:ext>
                </a:extLst>
              </p:cNvPr>
              <p:cNvCxnSpPr/>
              <p:nvPr userDrawn="1"/>
            </p:nvCxnSpPr>
            <p:spPr>
              <a:xfrm>
                <a:off x="317937" y="3290538"/>
                <a:ext cx="1311007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1BBC5D9C-B8FB-455B-9398-36DB21F2765E}"/>
                  </a:ext>
                </a:extLst>
              </p:cNvPr>
              <p:cNvSpPr/>
              <p:nvPr userDrawn="1"/>
            </p:nvSpPr>
            <p:spPr>
              <a:xfrm>
                <a:off x="1589018" y="3237441"/>
                <a:ext cx="100800" cy="100800"/>
              </a:xfrm>
              <a:prstGeom prst="ellipse">
                <a:avLst/>
              </a:prstGeom>
              <a:solidFill>
                <a:schemeClr val="bg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rtl="0"/>
                <a:endParaRPr lang="ko-KR" altLang="en-US" noProof="0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5D1C3636-C306-4492-8D46-194288459CAF}"/>
                </a:ext>
              </a:extLst>
            </p:cNvPr>
            <p:cNvSpPr/>
            <p:nvPr userDrawn="1"/>
          </p:nvSpPr>
          <p:spPr>
            <a:xfrm>
              <a:off x="3402869" y="1373283"/>
              <a:ext cx="100800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ko-KR" altLang="en-US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350281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세 가지 콘텐츠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E8E3FDB8-6D5C-48FE-99EA-7EC60F4D819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D9775F3-A041-479A-8038-652B7D9C7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smtClean="0"/>
              <a:t>MM.DD.20XX</a:t>
            </a:r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9BEDD04-BE4E-4B91-B13E-0C4FB3E16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smtClean="0"/>
              <a:t>바닥글 추가</a:t>
            </a:r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06DF5D8-12DC-494E-B0F1-2E9C86A14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8D581BC7-E183-40DB-AC97-C19EA4EB8894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ABF87C9E-53A2-4DE1-89DC-3907BE2E3D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4263" y="707529"/>
            <a:ext cx="6310887" cy="569086"/>
          </a:xfrm>
        </p:spPr>
        <p:txBody>
          <a:bodyPr lIns="0" tIns="0" rIns="0" bIns="0" rtlCol="0" anchor="b">
            <a:normAutofit/>
          </a:bodyPr>
          <a:lstStyle>
            <a:lvl1pPr algn="r">
              <a:defRPr sz="3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9" name="텍스트 개체 틀 2">
            <a:extLst>
              <a:ext uri="{FF2B5EF4-FFF2-40B4-BE49-F238E27FC236}">
                <a16:creationId xmlns:a16="http://schemas.microsoft.com/office/drawing/2014/main" id="{EB453F8F-AA02-4E0D-93BF-8CF4F149037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104263" y="1625821"/>
            <a:ext cx="6289862" cy="569085"/>
          </a:xfrm>
        </p:spPr>
        <p:txBody>
          <a:bodyPr lIns="0" tIns="0" rIns="0" bIns="0" rtlCol="0">
            <a:normAutofit/>
          </a:bodyPr>
          <a:lstStyle>
            <a:lvl1pPr marL="0" indent="0" algn="r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 dirty="0" smtClean="0"/>
              <a:t>마스터 텍스트 스타일 편집</a:t>
            </a:r>
            <a:endParaRPr lang="ko-KR" altLang="en-US" noProof="0" dirty="0"/>
          </a:p>
        </p:txBody>
      </p:sp>
      <p:sp>
        <p:nvSpPr>
          <p:cNvPr id="10" name="그림 개체 틀 10">
            <a:extLst>
              <a:ext uri="{FF2B5EF4-FFF2-40B4-BE49-F238E27FC236}">
                <a16:creationId xmlns:a16="http://schemas.microsoft.com/office/drawing/2014/main" id="{A541F291-2E4B-474E-9ED0-55C97A2A066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smtClean="0"/>
              <a:t>그림을 추가하려면 아이콘을 클릭하십시오</a:t>
            </a:r>
            <a:endParaRPr lang="ko-KR" altLang="en-US" noProof="0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59E4D57E-4989-4939-A31F-637543FAB606}"/>
              </a:ext>
            </a:extLst>
          </p:cNvPr>
          <p:cNvGrpSpPr/>
          <p:nvPr userDrawn="1"/>
        </p:nvGrpSpPr>
        <p:grpSpPr>
          <a:xfrm flipH="1">
            <a:off x="8490267" y="1375202"/>
            <a:ext cx="3701733" cy="100800"/>
            <a:chOff x="304632" y="3240138"/>
            <a:chExt cx="2311235" cy="100800"/>
          </a:xfrm>
        </p:grpSpPr>
        <p:cxnSp>
          <p:nvCxnSpPr>
            <p:cNvPr id="12" name="직선 연결선(S) 11">
              <a:extLst>
                <a:ext uri="{FF2B5EF4-FFF2-40B4-BE49-F238E27FC236}">
                  <a16:creationId xmlns:a16="http://schemas.microsoft.com/office/drawing/2014/main" id="{370B72A7-B625-48B8-88E6-BCE2A4DD531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4632" y="3290538"/>
              <a:ext cx="2296516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01ED729F-F8A5-4244-9776-4935C260F11F}"/>
                </a:ext>
              </a:extLst>
            </p:cNvPr>
            <p:cNvSpPr/>
            <p:nvPr userDrawn="1"/>
          </p:nvSpPr>
          <p:spPr>
            <a:xfrm>
              <a:off x="2550143" y="3240138"/>
              <a:ext cx="65724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ko-KR" altLang="en-US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4" name="텍스트 개체 틀 2">
            <a:extLst>
              <a:ext uri="{FF2B5EF4-FFF2-40B4-BE49-F238E27FC236}">
                <a16:creationId xmlns:a16="http://schemas.microsoft.com/office/drawing/2014/main" id="{BE12A846-0DFC-435B-BAE9-D90C353E0344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1226927" y="4271296"/>
            <a:ext cx="2944368" cy="1419822"/>
          </a:xfrm>
        </p:spPr>
        <p:txBody>
          <a:bodyPr lIns="0" tIns="0" rIns="0" bIns="0"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 dirty="0" smtClean="0"/>
              <a:t>마스터 텍스트 스타일 편집</a:t>
            </a:r>
            <a:endParaRPr lang="ko-KR" altLang="en-US" noProof="0" dirty="0"/>
          </a:p>
        </p:txBody>
      </p:sp>
      <p:cxnSp>
        <p:nvCxnSpPr>
          <p:cNvPr id="17" name="직선 연결선(S) 16">
            <a:extLst>
              <a:ext uri="{FF2B5EF4-FFF2-40B4-BE49-F238E27FC236}">
                <a16:creationId xmlns:a16="http://schemas.microsoft.com/office/drawing/2014/main" id="{6150998C-CF95-4C6F-8962-8EB2DB30177D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타원 17">
            <a:extLst>
              <a:ext uri="{FF2B5EF4-FFF2-40B4-BE49-F238E27FC236}">
                <a16:creationId xmlns:a16="http://schemas.microsoft.com/office/drawing/2014/main" id="{F86A2ACD-8CF5-48A3-A678-E213A809B332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9" name="직선 연결선(S) 18">
            <a:extLst>
              <a:ext uri="{FF2B5EF4-FFF2-40B4-BE49-F238E27FC236}">
                <a16:creationId xmlns:a16="http://schemas.microsoft.com/office/drawing/2014/main" id="{F00811BB-0E37-4D70-84A5-97B3FBEDCBE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타원 19">
            <a:extLst>
              <a:ext uri="{FF2B5EF4-FFF2-40B4-BE49-F238E27FC236}">
                <a16:creationId xmlns:a16="http://schemas.microsoft.com/office/drawing/2014/main" id="{D03B3046-0457-4D23-8E0C-64E3FCD620BB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텍스트 개체 틀 2">
            <a:extLst>
              <a:ext uri="{FF2B5EF4-FFF2-40B4-BE49-F238E27FC236}">
                <a16:creationId xmlns:a16="http://schemas.microsoft.com/office/drawing/2014/main" id="{F2ACDD32-C1AB-4359-B055-2F910492987E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1226927" y="3858610"/>
            <a:ext cx="2944368" cy="328343"/>
          </a:xfrm>
        </p:spPr>
        <p:txBody>
          <a:bodyPr lIns="0" tIns="0" rIns="0" bIns="0" rtlCol="0" anchor="b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 dirty="0" smtClean="0"/>
              <a:t>마스터 텍스트 스타일 편집</a:t>
            </a:r>
            <a:endParaRPr lang="ko-KR" altLang="en-US" noProof="0" dirty="0"/>
          </a:p>
        </p:txBody>
      </p:sp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id="{D0092E26-7A96-4712-98A7-FFDA7C3D772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226927" y="2760518"/>
            <a:ext cx="978408" cy="978408"/>
          </a:xfrm>
          <a:prstGeom prst="ellipse">
            <a:avLst/>
          </a:prstGeom>
          <a:ln w="6350">
            <a:solidFill>
              <a:schemeClr val="tx1"/>
            </a:solidFill>
          </a:ln>
        </p:spPr>
        <p:txBody>
          <a:bodyPr lIns="0" tIns="0" rIns="0" bIns="0" rtlCol="0" anchor="ctr" anchorCtr="0">
            <a:noAutofit/>
          </a:bodyPr>
          <a:lstStyle>
            <a:lvl1pPr marL="0" indent="0" algn="ctr">
              <a:buNone/>
              <a:defRPr sz="7000" b="1">
                <a:ln w="6350">
                  <a:solidFill>
                    <a:schemeClr val="tx1"/>
                  </a:solidFill>
                </a:ln>
                <a:noFill/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 dirty="0"/>
              <a:t>1</a:t>
            </a:r>
            <a:endParaRPr lang="ko-KR" altLang="en-US" noProof="0" dirty="0"/>
          </a:p>
        </p:txBody>
      </p:sp>
      <p:sp>
        <p:nvSpPr>
          <p:cNvPr id="34" name="텍스트 개체 틀 2">
            <a:extLst>
              <a:ext uri="{FF2B5EF4-FFF2-40B4-BE49-F238E27FC236}">
                <a16:creationId xmlns:a16="http://schemas.microsoft.com/office/drawing/2014/main" id="{B17B484C-F876-40B2-89DE-FC7A9E54C835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4871314" y="4271296"/>
            <a:ext cx="2944368" cy="1419822"/>
          </a:xfrm>
        </p:spPr>
        <p:txBody>
          <a:bodyPr lIns="0" tIns="0" rIns="0" bIns="0"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 dirty="0" smtClean="0"/>
              <a:t>마스터 텍스트 스타일 편집</a:t>
            </a:r>
            <a:endParaRPr lang="ko-KR" altLang="en-US" noProof="0" dirty="0"/>
          </a:p>
        </p:txBody>
      </p:sp>
      <p:sp>
        <p:nvSpPr>
          <p:cNvPr id="35" name="텍스트 개체 틀 15">
            <a:extLst>
              <a:ext uri="{FF2B5EF4-FFF2-40B4-BE49-F238E27FC236}">
                <a16:creationId xmlns:a16="http://schemas.microsoft.com/office/drawing/2014/main" id="{7A54608E-523B-47AC-B8A6-3E8FE9A1584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871314" y="2760518"/>
            <a:ext cx="978408" cy="978408"/>
          </a:xfrm>
          <a:prstGeom prst="ellipse">
            <a:avLst/>
          </a:prstGeom>
          <a:ln w="6350">
            <a:solidFill>
              <a:schemeClr val="tx1"/>
            </a:solidFill>
          </a:ln>
        </p:spPr>
        <p:txBody>
          <a:bodyPr lIns="0" tIns="0" rIns="0" bIns="0" rtlCol="0" anchor="ctr" anchorCtr="0">
            <a:noAutofit/>
          </a:bodyPr>
          <a:lstStyle>
            <a:lvl1pPr marL="0" indent="0" algn="ctr">
              <a:buNone/>
              <a:defRPr sz="7000" b="1">
                <a:ln w="6350">
                  <a:solidFill>
                    <a:schemeClr val="tx1"/>
                  </a:solidFill>
                </a:ln>
                <a:noFill/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 dirty="0"/>
              <a:t>2</a:t>
            </a:r>
            <a:endParaRPr lang="ko-KR" altLang="en-US" noProof="0" dirty="0"/>
          </a:p>
        </p:txBody>
      </p:sp>
      <p:sp>
        <p:nvSpPr>
          <p:cNvPr id="36" name="텍스트 개체 틀 2">
            <a:extLst>
              <a:ext uri="{FF2B5EF4-FFF2-40B4-BE49-F238E27FC236}">
                <a16:creationId xmlns:a16="http://schemas.microsoft.com/office/drawing/2014/main" id="{99E02476-A734-4A74-BC42-F104B37C8C19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4871314" y="3858610"/>
            <a:ext cx="2944368" cy="328343"/>
          </a:xfrm>
        </p:spPr>
        <p:txBody>
          <a:bodyPr lIns="0" tIns="0" rIns="0" bIns="0" rtlCol="0" anchor="b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 dirty="0" smtClean="0"/>
              <a:t>마스터 텍스트 스타일 편집</a:t>
            </a:r>
            <a:endParaRPr lang="ko-KR" altLang="en-US" noProof="0" dirty="0"/>
          </a:p>
        </p:txBody>
      </p:sp>
      <p:sp>
        <p:nvSpPr>
          <p:cNvPr id="37" name="텍스트 개체 틀 2">
            <a:extLst>
              <a:ext uri="{FF2B5EF4-FFF2-40B4-BE49-F238E27FC236}">
                <a16:creationId xmlns:a16="http://schemas.microsoft.com/office/drawing/2014/main" id="{E0D32F26-CEE2-4420-A43D-B008AE2D1DDC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8515702" y="4271296"/>
            <a:ext cx="2944368" cy="1419822"/>
          </a:xfrm>
        </p:spPr>
        <p:txBody>
          <a:bodyPr lIns="0" tIns="0" rIns="0" bIns="0"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 dirty="0" smtClean="0"/>
              <a:t>마스터 텍스트 스타일 편집</a:t>
            </a:r>
            <a:endParaRPr lang="ko-KR" altLang="en-US" noProof="0" dirty="0"/>
          </a:p>
        </p:txBody>
      </p:sp>
      <p:sp>
        <p:nvSpPr>
          <p:cNvPr id="38" name="텍스트 개체 틀 15">
            <a:extLst>
              <a:ext uri="{FF2B5EF4-FFF2-40B4-BE49-F238E27FC236}">
                <a16:creationId xmlns:a16="http://schemas.microsoft.com/office/drawing/2014/main" id="{DBC2890A-FFF7-4606-A262-6D464BA5D99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515702" y="2760518"/>
            <a:ext cx="978408" cy="978408"/>
          </a:xfrm>
          <a:prstGeom prst="ellipse">
            <a:avLst/>
          </a:prstGeom>
          <a:ln w="6350">
            <a:solidFill>
              <a:schemeClr val="tx1"/>
            </a:solidFill>
          </a:ln>
        </p:spPr>
        <p:txBody>
          <a:bodyPr lIns="0" tIns="0" rIns="0" bIns="0" rtlCol="0" anchor="ctr" anchorCtr="0">
            <a:noAutofit/>
          </a:bodyPr>
          <a:lstStyle>
            <a:lvl1pPr marL="0" indent="0" algn="ctr">
              <a:buNone/>
              <a:defRPr sz="7000" b="1">
                <a:ln w="6350">
                  <a:solidFill>
                    <a:schemeClr val="tx1"/>
                  </a:solidFill>
                </a:ln>
                <a:noFill/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 dirty="0"/>
              <a:t>3</a:t>
            </a:r>
            <a:endParaRPr lang="ko-KR" altLang="en-US" noProof="0" dirty="0"/>
          </a:p>
        </p:txBody>
      </p:sp>
      <p:sp>
        <p:nvSpPr>
          <p:cNvPr id="39" name="텍스트 개체 틀 2">
            <a:extLst>
              <a:ext uri="{FF2B5EF4-FFF2-40B4-BE49-F238E27FC236}">
                <a16:creationId xmlns:a16="http://schemas.microsoft.com/office/drawing/2014/main" id="{268E1254-8C59-4B9B-A775-45CA3D655514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8515702" y="3858610"/>
            <a:ext cx="2944368" cy="328343"/>
          </a:xfrm>
        </p:spPr>
        <p:txBody>
          <a:bodyPr lIns="0" tIns="0" rIns="0" bIns="0" rtlCol="0" anchor="b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 dirty="0" smtClean="0"/>
              <a:t>마스터 텍스트 스타일 편집</a:t>
            </a:r>
            <a:endParaRPr lang="ko-KR" altLang="en-US" noProof="0" dirty="0"/>
          </a:p>
        </p:txBody>
      </p:sp>
      <p:cxnSp>
        <p:nvCxnSpPr>
          <p:cNvPr id="21" name="직선 연결선(S) 20">
            <a:extLst>
              <a:ext uri="{FF2B5EF4-FFF2-40B4-BE49-F238E27FC236}">
                <a16:creationId xmlns:a16="http://schemas.microsoft.com/office/drawing/2014/main" id="{8E47DC43-D8A0-4F17-B897-D8B07A6F1B47}"/>
              </a:ext>
            </a:extLst>
          </p:cNvPr>
          <p:cNvCxnSpPr/>
          <p:nvPr userDrawn="1"/>
        </p:nvCxnSpPr>
        <p:spPr>
          <a:xfrm>
            <a:off x="2205335" y="3256107"/>
            <a:ext cx="266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(S) 28">
            <a:extLst>
              <a:ext uri="{FF2B5EF4-FFF2-40B4-BE49-F238E27FC236}">
                <a16:creationId xmlns:a16="http://schemas.microsoft.com/office/drawing/2014/main" id="{D201F265-08ED-497A-BE5C-62220829348F}"/>
              </a:ext>
            </a:extLst>
          </p:cNvPr>
          <p:cNvCxnSpPr/>
          <p:nvPr userDrawn="1"/>
        </p:nvCxnSpPr>
        <p:spPr>
          <a:xfrm>
            <a:off x="5849839" y="3255785"/>
            <a:ext cx="266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63440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967058B-89E0-4460-AB21-21747CB3A1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ko-KR" altLang="en-US" noProof="0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201C5EB-04D6-4050-930C-5F6907528D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ko-KR" altLang="en-US" noProof="0" dirty="0"/>
              <a:t>마스터 텍스트 스타일 편집</a:t>
            </a:r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732220F-109C-4A57-81E9-C6279EDA13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016836" y="5878720"/>
            <a:ext cx="1336964" cy="2988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bg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 dirty="0" smtClean="0"/>
              <a:t>MM.DD.20XX</a:t>
            </a:r>
            <a:endParaRPr lang="ko-KR" altLang="en-US" noProof="0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A25404F-F26F-42E5-BA15-C0373FC1CF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69960" y="5878720"/>
            <a:ext cx="2915733" cy="298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 smtClean="0"/>
              <a:t>바닥글 추가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1725174-FA04-488F-9F0C-3CD1D1483F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78643" y="5879656"/>
            <a:ext cx="354492" cy="2973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8D581BC7-E183-40DB-AC97-C19EA4EB8894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7FEF1588-F385-48F3-800A-554A9423E77A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0" name="직선 연결선(S) 9">
            <a:extLst>
              <a:ext uri="{FF2B5EF4-FFF2-40B4-BE49-F238E27FC236}">
                <a16:creationId xmlns:a16="http://schemas.microsoft.com/office/drawing/2014/main" id="{440B0943-F568-4674-8FA4-B435B1E466AF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타원 10">
            <a:extLst>
              <a:ext uri="{FF2B5EF4-FFF2-40B4-BE49-F238E27FC236}">
                <a16:creationId xmlns:a16="http://schemas.microsoft.com/office/drawing/2014/main" id="{62DE7FD5-7941-43A1-8663-42AE40546A4F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3" name="직선 연결선(S) 12">
            <a:extLst>
              <a:ext uri="{FF2B5EF4-FFF2-40B4-BE49-F238E27FC236}">
                <a16:creationId xmlns:a16="http://schemas.microsoft.com/office/drawing/2014/main" id="{97791EE5-EF06-4BF8-84C6-EC24114E73F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18611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60" r:id="rId5"/>
    <p:sldLayoutId id="2147483661" r:id="rId6"/>
    <p:sldLayoutId id="2147483662" r:id="rId7"/>
    <p:sldLayoutId id="2147483663" r:id="rId8"/>
    <p:sldLayoutId id="2147483664" r:id="rId9"/>
    <p:sldLayoutId id="2147483665" r:id="rId10"/>
    <p:sldLayoutId id="2147483666" r:id="rId11"/>
    <p:sldLayoutId id="2147483667" r:id="rId12"/>
    <p:sldLayoutId id="2147483668" r:id="rId13"/>
    <p:sldLayoutId id="2147483669" r:id="rId14"/>
    <p:sldLayoutId id="2147483670" r:id="rId15"/>
    <p:sldLayoutId id="2147483671" r:id="rId16"/>
    <p:sldLayoutId id="2147483672" r:id="rId17"/>
    <p:sldLayoutId id="2147483673" r:id="rId18"/>
    <p:sldLayoutId id="2147483674" r:id="rId19"/>
    <p:sldLayoutId id="2147483675" r:id="rId20"/>
    <p:sldLayoutId id="2147483676" r:id="rId21"/>
    <p:sldLayoutId id="2147483677" r:id="rId22"/>
    <p:sldLayoutId id="2147483678" r:id="rId23"/>
    <p:sldLayoutId id="2147483679" r:id="rId24"/>
    <p:sldLayoutId id="2147483680" r:id="rId25"/>
    <p:sldLayoutId id="2147483681" r:id="rId26"/>
    <p:sldLayoutId id="2147483682" r:id="rId27"/>
    <p:sldLayoutId id="2147483683" r:id="rId28"/>
    <p:sldLayoutId id="2147483684" r:id="rId29"/>
    <p:sldLayoutId id="2147483685" r:id="rId30"/>
    <p:sldLayoutId id="2147483686" r:id="rId31"/>
    <p:sldLayoutId id="2147483687" r:id="rId32"/>
    <p:sldLayoutId id="2147483690" r:id="rId33"/>
    <p:sldLayoutId id="2147483691" r:id="rId34"/>
    <p:sldLayoutId id="2147483688" r:id="rId35"/>
    <p:sldLayoutId id="2147483689" r:id="rId36"/>
  </p:sldLayoutIdLst>
  <p:hf hdr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bg2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527" userDrawn="1">
          <p15:clr>
            <a:srgbClr val="F26B43"/>
          </p15:clr>
        </p15:guide>
        <p15:guide id="2" pos="7174" userDrawn="1">
          <p15:clr>
            <a:srgbClr val="F26B43"/>
          </p15:clr>
        </p15:guide>
        <p15:guide id="3" pos="506" userDrawn="1">
          <p15:clr>
            <a:srgbClr val="F26B43"/>
          </p15:clr>
        </p15:guide>
        <p15:guide id="4" orient="horz" pos="3793" userDrawn="1">
          <p15:clr>
            <a:srgbClr val="F26B43"/>
          </p15:clr>
        </p15:guide>
        <p15:guide id="5" pos="3840" userDrawn="1">
          <p15:clr>
            <a:srgbClr val="F26B43"/>
          </p15:clr>
        </p15:guide>
        <p15:guide id="6" orient="horz" pos="2160" userDrawn="1">
          <p15:clr>
            <a:srgbClr val="F26B43"/>
          </p15:clr>
        </p15:guide>
        <p15:guide id="7" pos="3318" userDrawn="1">
          <p15:clr>
            <a:srgbClr val="F26B43"/>
          </p15:clr>
        </p15:guide>
        <p15:guide id="8" pos="436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jpe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e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jpeg"/><Relationship Id="rId9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jpe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64.jpeg"/><Relationship Id="rId5" Type="http://schemas.openxmlformats.org/officeDocument/2006/relationships/image" Target="../media/image63.jpeg"/><Relationship Id="rId4" Type="http://schemas.openxmlformats.org/officeDocument/2006/relationships/image" Target="../media/image62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go.microsoft.com/fwlink/?linkid=2006808&amp;clcid=0x409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jpeg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54F6FF42-70E3-4A7F-B5D8-2928FCB71A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462985"/>
            <a:ext cx="9144000" cy="2337613"/>
          </a:xfrm>
        </p:spPr>
        <p:txBody>
          <a:bodyPr rtlCol="0">
            <a:normAutofit/>
          </a:bodyPr>
          <a:lstStyle/>
          <a:p>
            <a:r>
              <a:rPr lang="en-US" altLang="ko-KR" dirty="0" err="1" smtClean="0">
                <a:latin typeface="+mj-ea"/>
              </a:rPr>
              <a:t>AINavI</a:t>
            </a:r>
            <a:r>
              <a:rPr lang="en-US" altLang="ko-KR" dirty="0" smtClean="0">
                <a:latin typeface="+mj-ea"/>
              </a:rPr>
              <a:t/>
            </a:r>
            <a:br>
              <a:rPr lang="en-US" altLang="ko-KR" dirty="0" smtClean="0">
                <a:latin typeface="+mj-ea"/>
              </a:rPr>
            </a:br>
            <a:endParaRPr lang="ko-KR" altLang="ru-RU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F40A11AA-C85D-4AF4-92B2-0F4E36F4EC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2422" y="5352533"/>
            <a:ext cx="9144000" cy="974127"/>
          </a:xfrm>
        </p:spPr>
        <p:txBody>
          <a:bodyPr rtlCol="0">
            <a:noAutofit/>
          </a:bodyPr>
          <a:lstStyle/>
          <a:p>
            <a:pPr algn="l"/>
            <a:r>
              <a:rPr lang="ko-KR" altLang="en-US" sz="1400" dirty="0" err="1"/>
              <a:t>담당과목</a:t>
            </a:r>
            <a:r>
              <a:rPr lang="ko-KR" altLang="en-US" sz="1400" dirty="0"/>
              <a:t> </a:t>
            </a:r>
            <a:r>
              <a:rPr lang="en-US" altLang="ko-KR" sz="1400" dirty="0"/>
              <a:t>: </a:t>
            </a:r>
            <a:r>
              <a:rPr lang="ko-KR" altLang="en-US" sz="1400" dirty="0" err="1"/>
              <a:t>산학캡스톤</a:t>
            </a:r>
            <a:r>
              <a:rPr lang="ko-KR" altLang="en-US" sz="1400" dirty="0"/>
              <a:t> 디자인</a:t>
            </a:r>
            <a:endParaRPr lang="en-US" altLang="ko-KR" sz="1400" dirty="0"/>
          </a:p>
          <a:p>
            <a:pPr algn="l"/>
            <a:r>
              <a:rPr lang="ko-KR" altLang="en-US" sz="1400" dirty="0"/>
              <a:t>학기 </a:t>
            </a:r>
            <a:r>
              <a:rPr lang="en-US" altLang="ko-KR" sz="1400" dirty="0"/>
              <a:t>: 2022</a:t>
            </a:r>
            <a:r>
              <a:rPr lang="ko-KR" altLang="en-US" sz="1400" dirty="0"/>
              <a:t>년 </a:t>
            </a:r>
            <a:r>
              <a:rPr lang="en-US" altLang="ko-KR" sz="1400" dirty="0"/>
              <a:t>1</a:t>
            </a:r>
            <a:r>
              <a:rPr lang="ko-KR" altLang="en-US" sz="1400" dirty="0"/>
              <a:t>학기</a:t>
            </a:r>
            <a:endParaRPr lang="en-US" altLang="ko-KR" sz="1400" dirty="0"/>
          </a:p>
          <a:p>
            <a:pPr algn="l"/>
            <a:r>
              <a:rPr lang="ko-KR" altLang="en-US" sz="1400" dirty="0" err="1"/>
              <a:t>담담교수</a:t>
            </a:r>
            <a:r>
              <a:rPr lang="ko-KR" altLang="en-US" sz="1400" dirty="0"/>
              <a:t> </a:t>
            </a:r>
            <a:r>
              <a:rPr lang="en-US" altLang="ko-KR" sz="1400" dirty="0"/>
              <a:t>: </a:t>
            </a:r>
            <a:r>
              <a:rPr lang="ko-KR" altLang="en-US" sz="1400" dirty="0"/>
              <a:t>정현숙</a:t>
            </a:r>
            <a:r>
              <a:rPr lang="en-US" altLang="ko-KR" sz="1400" dirty="0"/>
              <a:t>(04</a:t>
            </a:r>
            <a:r>
              <a:rPr lang="ko-KR" altLang="en-US" sz="1400" dirty="0"/>
              <a:t>분반</a:t>
            </a:r>
            <a:r>
              <a:rPr lang="en-US" altLang="ko-KR" sz="1400" dirty="0"/>
              <a:t>)</a:t>
            </a:r>
          </a:p>
          <a:p>
            <a:pPr algn="l"/>
            <a:r>
              <a:rPr lang="ko-KR" altLang="en-US" sz="1400" dirty="0"/>
              <a:t>조 </a:t>
            </a:r>
            <a:r>
              <a:rPr lang="en-US" altLang="ko-KR" sz="1400" dirty="0"/>
              <a:t>: 5</a:t>
            </a:r>
            <a:r>
              <a:rPr lang="ko-KR" altLang="en-US" sz="1400" dirty="0"/>
              <a:t>조</a:t>
            </a:r>
            <a:endParaRPr lang="en-US" altLang="ko-KR" sz="1400" dirty="0"/>
          </a:p>
          <a:p>
            <a:pPr algn="l"/>
            <a:r>
              <a:rPr lang="ko-KR" altLang="en-US" sz="1400" dirty="0"/>
              <a:t>날짜 </a:t>
            </a:r>
            <a:r>
              <a:rPr lang="en-US" altLang="ko-KR" sz="1400" dirty="0"/>
              <a:t>: 2022</a:t>
            </a:r>
            <a:r>
              <a:rPr lang="ko-KR" altLang="en-US" sz="1400" dirty="0"/>
              <a:t>년 </a:t>
            </a:r>
            <a:r>
              <a:rPr lang="en-US" altLang="ko-KR" sz="1400" dirty="0"/>
              <a:t>6</a:t>
            </a:r>
            <a:r>
              <a:rPr lang="ko-KR" altLang="en-US" sz="1400" dirty="0" smtClean="0"/>
              <a:t>월 </a:t>
            </a:r>
            <a:r>
              <a:rPr lang="en-US" altLang="ko-KR" sz="1400" dirty="0" smtClean="0"/>
              <a:t>13</a:t>
            </a:r>
            <a:r>
              <a:rPr lang="ko-KR" altLang="en-US" sz="1400" dirty="0" smtClean="0"/>
              <a:t>일</a:t>
            </a:r>
            <a:endParaRPr lang="en-US" altLang="ko-KR" sz="1400" dirty="0"/>
          </a:p>
          <a:p>
            <a:pPr algn="l"/>
            <a:r>
              <a:rPr lang="ko-KR" altLang="en-US" sz="1400" dirty="0"/>
              <a:t>조원 </a:t>
            </a:r>
            <a:r>
              <a:rPr lang="en-US" altLang="ko-KR" sz="1400" dirty="0"/>
              <a:t>: </a:t>
            </a:r>
            <a:r>
              <a:rPr lang="ko-KR" altLang="en-US" sz="1400" dirty="0"/>
              <a:t>이상훈</a:t>
            </a:r>
            <a:r>
              <a:rPr lang="en-US" altLang="ko-KR" sz="1400" dirty="0"/>
              <a:t>(</a:t>
            </a:r>
            <a:r>
              <a:rPr lang="ko-KR" altLang="en-US" sz="1400" dirty="0"/>
              <a:t>조장</a:t>
            </a:r>
            <a:r>
              <a:rPr lang="en-US" altLang="ko-KR" sz="1400" dirty="0"/>
              <a:t>), </a:t>
            </a:r>
            <a:r>
              <a:rPr lang="ko-KR" altLang="en-US" sz="1400" dirty="0"/>
              <a:t>박태영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최규태</a:t>
            </a:r>
            <a:r>
              <a:rPr lang="en-US" altLang="ko-KR" sz="1400" dirty="0"/>
              <a:t>, </a:t>
            </a:r>
            <a:r>
              <a:rPr lang="ko-KR" altLang="en-US" sz="1400" dirty="0"/>
              <a:t>김성호</a:t>
            </a:r>
            <a:r>
              <a:rPr lang="en-US" altLang="ko-KR" sz="1400" dirty="0"/>
              <a:t>, </a:t>
            </a:r>
            <a:r>
              <a:rPr lang="ko-KR" altLang="en-US" sz="1400" dirty="0"/>
              <a:t>이경근</a:t>
            </a:r>
          </a:p>
        </p:txBody>
      </p:sp>
      <p:sp>
        <p:nvSpPr>
          <p:cNvPr id="6" name="부제목 4">
            <a:extLst>
              <a:ext uri="{FF2B5EF4-FFF2-40B4-BE49-F238E27FC236}">
                <a16:creationId xmlns:a16="http://schemas.microsoft.com/office/drawing/2014/main" id="{F40A11AA-C85D-4AF4-92B2-0F4E36F4EC91}"/>
              </a:ext>
            </a:extLst>
          </p:cNvPr>
          <p:cNvSpPr txBox="1">
            <a:spLocks/>
          </p:cNvSpPr>
          <p:nvPr/>
        </p:nvSpPr>
        <p:spPr>
          <a:xfrm>
            <a:off x="4586416" y="4800598"/>
            <a:ext cx="3019167" cy="55193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800" b="1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 Semibold" panose="020B0702040204020203" pitchFamily="34" charset="0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 smtClean="0"/>
              <a:t>발표자 </a:t>
            </a:r>
            <a:r>
              <a:rPr lang="en-US" altLang="ko-KR" sz="2000" dirty="0" smtClean="0"/>
              <a:t>: </a:t>
            </a:r>
            <a:r>
              <a:rPr lang="ko-KR" altLang="en-US" sz="2000" dirty="0" err="1" smtClean="0"/>
              <a:t>최규태</a:t>
            </a:r>
            <a:endParaRPr lang="ko-KR" altLang="en-US" sz="2000" dirty="0"/>
          </a:p>
        </p:txBody>
      </p:sp>
      <p:sp>
        <p:nvSpPr>
          <p:cNvPr id="7" name="부제목 4">
            <a:extLst>
              <a:ext uri="{FF2B5EF4-FFF2-40B4-BE49-F238E27FC236}">
                <a16:creationId xmlns:a16="http://schemas.microsoft.com/office/drawing/2014/main" id="{F40A11AA-C85D-4AF4-92B2-0F4E36F4EC91}"/>
              </a:ext>
            </a:extLst>
          </p:cNvPr>
          <p:cNvSpPr txBox="1">
            <a:spLocks/>
          </p:cNvSpPr>
          <p:nvPr/>
        </p:nvSpPr>
        <p:spPr>
          <a:xfrm>
            <a:off x="961766" y="1488858"/>
            <a:ext cx="10268465" cy="97412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800" b="1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 Semibold" panose="020B0702040204020203" pitchFamily="34" charset="0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 smtClean="0">
                <a:latin typeface="+mj-ea"/>
              </a:rPr>
              <a:t>공공데이터를 활용한</a:t>
            </a:r>
            <a:r>
              <a:rPr lang="en-US" altLang="ko-KR" sz="1800" dirty="0" smtClean="0">
                <a:latin typeface="+mj-ea"/>
              </a:rPr>
              <a:t> </a:t>
            </a:r>
            <a:r>
              <a:rPr lang="ko-KR" altLang="en-US" sz="1800" u="sng" dirty="0" smtClean="0">
                <a:latin typeface="+mj-ea"/>
              </a:rPr>
              <a:t>광주 동구지역 </a:t>
            </a:r>
            <a:r>
              <a:rPr lang="en-US" altLang="ko-KR" sz="1800" u="sng" dirty="0">
                <a:latin typeface="+mj-ea"/>
              </a:rPr>
              <a:t>2030 </a:t>
            </a:r>
            <a:r>
              <a:rPr lang="ko-KR" altLang="en-US" sz="1800" u="sng" dirty="0">
                <a:latin typeface="+mj-ea"/>
              </a:rPr>
              <a:t>여성</a:t>
            </a:r>
            <a:r>
              <a:rPr lang="ko-KR" altLang="en-US" sz="1800" dirty="0">
                <a:latin typeface="+mj-ea"/>
              </a:rPr>
              <a:t>의 행복하고 안전한 귀갓길</a:t>
            </a:r>
            <a:r>
              <a:rPr lang="en-US" altLang="ko-KR" sz="1800" dirty="0">
                <a:latin typeface="+mj-ea"/>
              </a:rPr>
              <a:t/>
            </a:r>
            <a:br>
              <a:rPr lang="en-US" altLang="ko-KR" sz="1800" dirty="0">
                <a:latin typeface="+mj-ea"/>
              </a:rPr>
            </a:b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21040483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개체 틀 17" descr="추상적인 배경">
            <a:extLst>
              <a:ext uri="{FF2B5EF4-FFF2-40B4-BE49-F238E27FC236}">
                <a16:creationId xmlns:a16="http://schemas.microsoft.com/office/drawing/2014/main" id="{FA9DAA9F-5926-4BC1-8F7B-06E0B1C2F013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492451" y="0"/>
            <a:ext cx="6699549" cy="6858000"/>
          </a:xfr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B0406C22-D0C4-4D8E-86F7-1A902F1CA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기대효과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1EBE5B37-5B62-411B-BD45-E04DD958A3F9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815721" y="3392200"/>
            <a:ext cx="4283502" cy="2210173"/>
          </a:xfrm>
        </p:spPr>
        <p:txBody>
          <a:bodyPr rtlCol="0">
            <a:normAutofit/>
          </a:bodyPr>
          <a:lstStyle/>
          <a:p>
            <a:pPr rtl="0"/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CCTV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가 설치된 장소에선 </a:t>
            </a:r>
            <a:r>
              <a:rPr lang="ko-KR" altLang="en-US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범죄율이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줄어드는 효과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rtl="0"/>
            <a:endParaRPr lang="en-US" altLang="ko-KR" dirty="0"/>
          </a:p>
          <a:p>
            <a:pPr rtl="0"/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CCTV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가 설치된 길을 다니게 유도함으로서 범죄를 미리 방지하고 억제하는 효과가 기대됨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rtl="0"/>
            <a:endParaRPr lang="en-US" altLang="ko-KR" dirty="0"/>
          </a:p>
          <a:p>
            <a:pPr rtl="0"/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기존 안심귀가서비스들과 달리 범죄의 발생확률을 줄이는게 목적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C5328BF-D489-4F39-BA27-5AD38E911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D581BC7-E183-40DB-AC97-C19EA4EB8894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rtl="0"/>
              <a:t>10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1F813B4-2C3F-45B0-A38D-A3FE79E6D71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849556" y="6175830"/>
            <a:ext cx="5941541" cy="298800"/>
          </a:xfrm>
        </p:spPr>
        <p:txBody>
          <a:bodyPr rtlCol="0"/>
          <a:lstStyle/>
          <a:p>
            <a:r>
              <a:rPr lang="en-US" altLang="ko-KR" dirty="0"/>
              <a:t>https://</a:t>
            </a:r>
            <a:r>
              <a:rPr lang="en-US" altLang="ko-KR" dirty="0" smtClean="0"/>
              <a:t>www.crimestats.or.kr/portal/crime/selectCrimeIssuePage.do?bbsCd=ISSUE&amp;seq=5298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9556" y="560824"/>
            <a:ext cx="5985338" cy="512676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9556" y="1339662"/>
            <a:ext cx="5985338" cy="446956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49556" y="2158150"/>
            <a:ext cx="5985338" cy="865547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4" name="날짜 개체 틀 2">
            <a:extLst>
              <a:ext uri="{FF2B5EF4-FFF2-40B4-BE49-F238E27FC236}">
                <a16:creationId xmlns:a16="http://schemas.microsoft.com/office/drawing/2014/main" id="{41F813B4-2C3F-45B0-A38D-A3FE79E6D71B}"/>
              </a:ext>
            </a:extLst>
          </p:cNvPr>
          <p:cNvSpPr txBox="1">
            <a:spLocks/>
          </p:cNvSpPr>
          <p:nvPr/>
        </p:nvSpPr>
        <p:spPr>
          <a:xfrm>
            <a:off x="5849556" y="6392099"/>
            <a:ext cx="5941541" cy="2988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 rtl="0">
              <a:defRPr lang="ko-KR"/>
            </a:defPPr>
            <a:lvl1pPr marL="0" algn="r" defTabSz="914400" rtl="0" eaLnBrk="1" latinLnBrk="0" hangingPunct="1">
              <a:defRPr sz="1000" kern="1200">
                <a:solidFill>
                  <a:schemeClr val="bg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https://www.edaily.co.kr/news/read?newsId=02912646625635752&amp;mediaCodeNo=257</a:t>
            </a:r>
            <a:endParaRPr lang="ko-KR" altLang="en-US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49556" y="4193998"/>
            <a:ext cx="5985338" cy="157935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6" name="날짜 개체 틀 2">
            <a:extLst>
              <a:ext uri="{FF2B5EF4-FFF2-40B4-BE49-F238E27FC236}">
                <a16:creationId xmlns:a16="http://schemas.microsoft.com/office/drawing/2014/main" id="{41F813B4-2C3F-45B0-A38D-A3FE79E6D71B}"/>
              </a:ext>
            </a:extLst>
          </p:cNvPr>
          <p:cNvSpPr txBox="1">
            <a:spLocks/>
          </p:cNvSpPr>
          <p:nvPr/>
        </p:nvSpPr>
        <p:spPr>
          <a:xfrm>
            <a:off x="5849556" y="5985165"/>
            <a:ext cx="5941541" cy="2988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 rtl="0">
              <a:defRPr lang="ko-KR"/>
            </a:defPPr>
            <a:lvl1pPr marL="0" algn="r" defTabSz="914400" rtl="0" eaLnBrk="1" latinLnBrk="0" hangingPunct="1">
              <a:defRPr sz="1000" kern="1200">
                <a:solidFill>
                  <a:schemeClr val="bg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https</a:t>
            </a:r>
            <a:r>
              <a:rPr lang="en-US" altLang="ko-KR" dirty="0"/>
              <a:t>://news.kbs.co.kr/news/view.do?ncd=5250524</a:t>
            </a:r>
            <a:endParaRPr lang="ko-KR" altLang="en-US" dirty="0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49556" y="3344127"/>
            <a:ext cx="5985338" cy="530536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1494458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6E18C9-A34F-49C5-973E-6760D1EF1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 구성도</a:t>
            </a:r>
            <a:endParaRPr lang="ko-KR" altLang="en-US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35D9EA8-AA17-47B2-A4C4-B60DC7C7DC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D581BC7-E183-40DB-AC97-C19EA4EB8894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rtl="0"/>
              <a:t>11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473150" y="1605825"/>
            <a:ext cx="11245699" cy="4273831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0446570" y="3548795"/>
            <a:ext cx="836057" cy="83605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61550" y="3429000"/>
            <a:ext cx="1008154" cy="1008154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6" name="직사각형 25"/>
          <p:cNvSpPr/>
          <p:nvPr/>
        </p:nvSpPr>
        <p:spPr>
          <a:xfrm>
            <a:off x="6639450" y="3577940"/>
            <a:ext cx="1996477" cy="777188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278675" y="3309347"/>
            <a:ext cx="796640" cy="36247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9017478" y="3327264"/>
            <a:ext cx="998019" cy="58477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3767060" y="2690887"/>
            <a:ext cx="738113" cy="73811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cxnSp>
        <p:nvCxnSpPr>
          <p:cNvPr id="9" name="직선 화살표 연결선 8"/>
          <p:cNvCxnSpPr/>
          <p:nvPr/>
        </p:nvCxnSpPr>
        <p:spPr>
          <a:xfrm>
            <a:off x="8728982" y="3946072"/>
            <a:ext cx="1562580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제목 1"/>
          <p:cNvSpPr txBox="1"/>
          <p:nvPr/>
        </p:nvSpPr>
        <p:spPr>
          <a:xfrm>
            <a:off x="2143940" y="4218635"/>
            <a:ext cx="1093757" cy="172922"/>
          </a:xfrm>
          <a:prstGeom prst="rect">
            <a:avLst/>
          </a:prstGeom>
        </p:spPr>
        <p:txBody>
          <a:bodyPr vert="horz" lIns="0" tIns="0" rIns="0" bIns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bg2"/>
                </a:solidFill>
                <a:latin typeface="맑은 고딕"/>
                <a:ea typeface="맑은 고딕"/>
                <a:cs typeface="+mj-cs"/>
              </a:defRPr>
            </a:lvl1pPr>
          </a:lstStyle>
          <a:p>
            <a:pPr lvl="0">
              <a:defRPr/>
            </a:pPr>
            <a:r>
              <a:rPr lang="ko-KR" altLang="en-US" sz="1100" dirty="0" err="1"/>
              <a:t>위치좌표</a:t>
            </a:r>
            <a:r>
              <a:rPr lang="ko-KR" altLang="en-US" sz="1100" dirty="0"/>
              <a:t> 제공</a:t>
            </a:r>
          </a:p>
        </p:txBody>
      </p:sp>
      <p:pic>
        <p:nvPicPr>
          <p:cNvPr id="43" name="그림 4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782453" y="4236601"/>
            <a:ext cx="747380" cy="74311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53" name="제목 1"/>
          <p:cNvSpPr txBox="1"/>
          <p:nvPr/>
        </p:nvSpPr>
        <p:spPr>
          <a:xfrm>
            <a:off x="7090809" y="3342539"/>
            <a:ext cx="1093757" cy="172922"/>
          </a:xfrm>
          <a:prstGeom prst="rect">
            <a:avLst/>
          </a:prstGeom>
        </p:spPr>
        <p:txBody>
          <a:bodyPr vert="horz" lIns="0" tIns="0" rIns="0" bIns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bg2"/>
                </a:solidFill>
                <a:latin typeface="맑은 고딕"/>
                <a:ea typeface="맑은 고딕"/>
                <a:cs typeface="+mj-cs"/>
              </a:defRPr>
            </a:lvl1pPr>
          </a:lstStyle>
          <a:p>
            <a:pPr lvl="0">
              <a:defRPr/>
            </a:pPr>
            <a:r>
              <a:rPr lang="ko-KR" altLang="en-US" sz="1100" dirty="0"/>
              <a:t>장고서버실행</a:t>
            </a:r>
          </a:p>
        </p:txBody>
      </p:sp>
      <p:cxnSp>
        <p:nvCxnSpPr>
          <p:cNvPr id="58" name="직선 화살표 연결선 57"/>
          <p:cNvCxnSpPr/>
          <p:nvPr/>
        </p:nvCxnSpPr>
        <p:spPr>
          <a:xfrm flipV="1">
            <a:off x="3103275" y="3636736"/>
            <a:ext cx="349763" cy="338993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2" name="그림 71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2142326" y="3137871"/>
            <a:ext cx="821848" cy="821848"/>
          </a:xfrm>
          <a:prstGeom prst="rect">
            <a:avLst/>
          </a:prstGeom>
        </p:spPr>
      </p:pic>
      <p:pic>
        <p:nvPicPr>
          <p:cNvPr id="76" name="그림 75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6811585" y="3642840"/>
            <a:ext cx="1528487" cy="625289"/>
          </a:xfrm>
          <a:prstGeom prst="rect">
            <a:avLst/>
          </a:prstGeom>
        </p:spPr>
      </p:pic>
      <p:cxnSp>
        <p:nvCxnSpPr>
          <p:cNvPr id="83" name="직선 화살표 연결선 82"/>
          <p:cNvCxnSpPr/>
          <p:nvPr/>
        </p:nvCxnSpPr>
        <p:spPr>
          <a:xfrm rot="16200000">
            <a:off x="3886872" y="3848056"/>
            <a:ext cx="513250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/>
          <p:cNvCxnSpPr/>
          <p:nvPr/>
        </p:nvCxnSpPr>
        <p:spPr>
          <a:xfrm>
            <a:off x="3106962" y="3973290"/>
            <a:ext cx="308560" cy="30856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3747757" y="5105388"/>
            <a:ext cx="255796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 b="1" dirty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 Map</a:t>
            </a:r>
          </a:p>
          <a:p>
            <a:pPr lvl="0">
              <a:defRPr/>
            </a:pPr>
            <a:r>
              <a:rPr lang="ko-KR" altLang="en-US" sz="1400" dirty="0" err="1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보행자용</a:t>
            </a:r>
            <a:r>
              <a:rPr lang="ko-KR" altLang="en-US" sz="1400" dirty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dirty="0" err="1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길찾기</a:t>
            </a:r>
            <a:r>
              <a:rPr lang="ko-KR" altLang="en-US" sz="1400" dirty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dirty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API </a:t>
            </a:r>
            <a:r>
              <a:rPr lang="ko-KR" altLang="en-US" sz="1400" dirty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지원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88278" y="4618135"/>
            <a:ext cx="2948243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400" b="1" dirty="0" err="1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공공데이터</a:t>
            </a:r>
            <a:r>
              <a:rPr lang="ko-KR" altLang="en-US" sz="1400" b="1" dirty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포탈</a:t>
            </a:r>
          </a:p>
          <a:p>
            <a:pPr lvl="0">
              <a:defRPr/>
            </a:pPr>
            <a:r>
              <a:rPr lang="ko-KR" altLang="en-US" sz="1400" dirty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가장 </a:t>
            </a:r>
            <a:r>
              <a:rPr lang="ko-KR" altLang="en-US" sz="1400" dirty="0" err="1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공신력있는</a:t>
            </a:r>
            <a:r>
              <a:rPr lang="ko-KR" altLang="en-US" sz="1400" dirty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위치 데이터 제공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990295" y="1851209"/>
            <a:ext cx="2246128" cy="73866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400" b="1" dirty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네이버 지도 </a:t>
            </a:r>
            <a:r>
              <a:rPr lang="en-US" altLang="ko-KR" sz="1400" b="1" dirty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API</a:t>
            </a:r>
          </a:p>
          <a:p>
            <a:pPr lvl="0">
              <a:defRPr/>
            </a:pPr>
            <a:r>
              <a:rPr lang="ko-KR" altLang="en-US" sz="1400" dirty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통계에 따르면 </a:t>
            </a:r>
            <a:r>
              <a:rPr lang="en-US" altLang="ko-KR" sz="1400" dirty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20,30</a:t>
            </a:r>
            <a:r>
              <a:rPr lang="ko-KR" altLang="en-US" sz="1400" dirty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대는 </a:t>
            </a:r>
          </a:p>
          <a:p>
            <a:pPr lvl="0">
              <a:defRPr/>
            </a:pPr>
            <a:r>
              <a:rPr lang="ko-KR" altLang="en-US" sz="1400" dirty="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네이버 지도를 더 선호</a:t>
            </a:r>
          </a:p>
        </p:txBody>
      </p:sp>
      <p:cxnSp>
        <p:nvCxnSpPr>
          <p:cNvPr id="87" name="직선 연결선 86"/>
          <p:cNvCxnSpPr/>
          <p:nvPr/>
        </p:nvCxnSpPr>
        <p:spPr>
          <a:xfrm rot="10800000">
            <a:off x="2054521" y="3973287"/>
            <a:ext cx="1052442" cy="0"/>
          </a:xfrm>
          <a:prstGeom prst="line">
            <a:avLst/>
          </a:prstGeom>
          <a:ln w="508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/>
          <p:cNvSpPr txBox="1"/>
          <p:nvPr/>
        </p:nvSpPr>
        <p:spPr>
          <a:xfrm>
            <a:off x="4113893" y="3782786"/>
            <a:ext cx="914400" cy="914400"/>
          </a:xfrm>
          <a:prstGeom prst="rect">
            <a:avLst/>
          </a:prstGeom>
        </p:spPr>
        <p:txBody>
          <a:bodyPr wrap="none"/>
          <a:lstStyle/>
          <a:p>
            <a:pPr>
              <a:defRPr/>
            </a:pPr>
            <a:r>
              <a:rPr lang="ko-KR" altLang="en-US" sz="1400" b="1" dirty="0">
                <a:solidFill>
                  <a:schemeClr val="l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경로 좌표 전달</a:t>
            </a:r>
          </a:p>
        </p:txBody>
      </p:sp>
      <p:sp>
        <p:nvSpPr>
          <p:cNvPr id="89" name="TextBox 88"/>
          <p:cNvSpPr txBox="1"/>
          <p:nvPr/>
        </p:nvSpPr>
        <p:spPr>
          <a:xfrm>
            <a:off x="8828770" y="4064000"/>
            <a:ext cx="914400" cy="914400"/>
          </a:xfrm>
          <a:prstGeom prst="rect">
            <a:avLst/>
          </a:prstGeom>
        </p:spPr>
        <p:txBody>
          <a:bodyPr wrap="none"/>
          <a:lstStyle/>
          <a:p>
            <a:pPr>
              <a:defRPr/>
            </a:pPr>
            <a:r>
              <a:rPr lang="en-US" altLang="ko-KR" sz="1100" b="1" dirty="0">
                <a:solidFill>
                  <a:schemeClr val="l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Web </a:t>
            </a:r>
            <a:r>
              <a:rPr lang="ko-KR" altLang="en-US" sz="1100" b="1" dirty="0">
                <a:solidFill>
                  <a:schemeClr val="l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브라우저로 실행</a:t>
            </a:r>
          </a:p>
        </p:txBody>
      </p:sp>
      <p:cxnSp>
        <p:nvCxnSpPr>
          <p:cNvPr id="91" name="직선 화살표 연결선 90"/>
          <p:cNvCxnSpPr/>
          <p:nvPr/>
        </p:nvCxnSpPr>
        <p:spPr>
          <a:xfrm>
            <a:off x="4694464" y="3156857"/>
            <a:ext cx="1714500" cy="870857"/>
          </a:xfrm>
          <a:prstGeom prst="straightConnector1">
            <a:avLst/>
          </a:prstGeom>
          <a:ln w="508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5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4CB059-9E3B-4C24-8E61-717292C29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개발환경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66139D5-668D-4A3D-B6B6-F71EC385C8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장고서버활용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EEA947F5-DD66-4D26-BA34-D1D8F7CE9010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 rtlCol="0">
            <a:normAutofit/>
          </a:bodyPr>
          <a:lstStyle/>
          <a:p>
            <a:pPr rtl="0"/>
            <a:r>
              <a:rPr lang="ko-KR" altLang="en-US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개발언어와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환경은 </a:t>
            </a:r>
            <a:r>
              <a:rPr lang="en-US" altLang="ko-KR" dirty="0" smtClean="0"/>
              <a:t>Python</a:t>
            </a:r>
            <a:r>
              <a:rPr lang="ko-KR" altLang="en-US" dirty="0" smtClean="0"/>
              <a:t>과 </a:t>
            </a:r>
            <a:r>
              <a:rPr lang="en-US" altLang="ko-KR" dirty="0" err="1" smtClean="0"/>
              <a:t>PyCharm</a:t>
            </a:r>
            <a:r>
              <a:rPr lang="ko-KR" altLang="en-US" dirty="0" smtClean="0"/>
              <a:t>을 활용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/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장고가 제공하는 서버를 활용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/>
            <a:r>
              <a:rPr lang="en-US" altLang="ko-KR" dirty="0" smtClean="0"/>
              <a:t>HTML, CSS, JS</a:t>
            </a:r>
          </a:p>
          <a:p>
            <a:pPr rtl="0"/>
            <a:r>
              <a:rPr lang="en-US" altLang="ko-KR" dirty="0" smtClean="0"/>
              <a:t>Windows 10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B9E0CB5-2F64-4439-AFE9-1BB3ACE6F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D581BC7-E183-40DB-AC97-C19EA4EB8894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12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7850" y="1672282"/>
            <a:ext cx="4835610" cy="31303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66803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4B26A0-76B0-4D92-8A3B-F4FB7FCBB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ko-KR" altLang="en-US" dirty="0" smtClean="0">
                <a:latin typeface="+mj-ea"/>
              </a:rPr>
              <a:t>공공데이터활용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50184F8-7D3E-4F39-85DA-53F65AF618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ko-KR" altLang="en-US" dirty="0" smtClean="0"/>
              <a:t>공공데이터포털 </a:t>
            </a:r>
            <a:r>
              <a:rPr lang="en-US" altLang="ko-KR" dirty="0" smtClean="0"/>
              <a:t>API</a:t>
            </a:r>
            <a:r>
              <a:rPr lang="ko-KR" altLang="en-US" dirty="0" smtClean="0"/>
              <a:t>호출테스트결과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7BC30F8-1890-4494-869A-DCD11E9F5FF4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815721" y="3869348"/>
            <a:ext cx="4012478" cy="1328727"/>
          </a:xfrm>
        </p:spPr>
        <p:txBody>
          <a:bodyPr rtlCol="0">
            <a:normAutofit/>
          </a:bodyPr>
          <a:lstStyle/>
          <a:p>
            <a:pPr rtl="0"/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JSON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및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CSV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파일 형태로 데이터 저장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/>
            <a:r>
              <a:rPr lang="ko-KR" altLang="en-US" dirty="0" smtClean="0"/>
              <a:t>데이터 </a:t>
            </a:r>
            <a:r>
              <a:rPr lang="ko-KR" altLang="en-US" dirty="0" err="1" smtClean="0"/>
              <a:t>정재하여</a:t>
            </a:r>
            <a:r>
              <a:rPr lang="ko-KR" altLang="en-US" dirty="0" smtClean="0"/>
              <a:t> 동구만 출력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FE91C663-2D66-4255-91B4-906F720EB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D581BC7-E183-40DB-AC97-C19EA4EB8894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rtl="0"/>
              <a:t>13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5EC88EDC-DE1B-4E22-AB2A-B461D5C8135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937686" y="5878720"/>
            <a:ext cx="7416115" cy="298800"/>
          </a:xfrm>
        </p:spPr>
        <p:txBody>
          <a:bodyPr rtlCol="0"/>
          <a:lstStyle/>
          <a:p>
            <a:pPr fontAlgn="base"/>
            <a:r>
              <a:rPr lang="en-US" altLang="ko-KR" dirty="0">
                <a:solidFill>
                  <a:schemeClr val="tx2"/>
                </a:solidFill>
              </a:rPr>
              <a:t>https://www.data.go.kr/data/15084631/fileData.do#tab-layer-openapi</a:t>
            </a:r>
            <a:endParaRPr lang="en-US" altLang="ko-KR" sz="1200" dirty="0">
              <a:solidFill>
                <a:schemeClr val="tx2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/>
          <a:srcRect r="11049" b="61271"/>
          <a:stretch/>
        </p:blipFill>
        <p:spPr>
          <a:xfrm>
            <a:off x="5032674" y="1704408"/>
            <a:ext cx="4222709" cy="342720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59859" y="1704408"/>
            <a:ext cx="2305626" cy="402006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87237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4B26A0-76B0-4D92-8A3B-F4FB7FCBB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지도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API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활용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50184F8-7D3E-4F39-85DA-53F65AF618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ko-KR" altLang="en-US" dirty="0" smtClean="0"/>
              <a:t>장고서버실행 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7BC30F8-1890-4494-869A-DCD11E9F5FF4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815720" y="3869349"/>
            <a:ext cx="4319755" cy="1328330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장고서버를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실행시켜 </a:t>
            </a:r>
            <a:r>
              <a:rPr lang="ko-KR" altLang="en-US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주소값획득</a:t>
            </a:r>
            <a:endParaRPr lang="en-US" altLang="ko-KR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FE91C663-2D66-4255-91B4-906F720EB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D581BC7-E183-40DB-AC97-C19EA4EB8894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rtl="0"/>
              <a:t>14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5216" y="1374595"/>
            <a:ext cx="5360223" cy="430902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923815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4B26A0-76B0-4D92-8A3B-F4FB7FCBB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지도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API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활용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50184F8-7D3E-4F39-85DA-53F65AF618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ko-KR" altLang="en-US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네이버지도</a:t>
            </a:r>
            <a:r>
              <a:rPr lang="en-US" altLang="ko-KR" dirty="0" smtClean="0"/>
              <a:t>API</a:t>
            </a:r>
            <a:r>
              <a:rPr lang="ko-KR" altLang="en-US" dirty="0" smtClean="0"/>
              <a:t>설정 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7BC30F8-1890-4494-869A-DCD11E9F5FF4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815720" y="3869349"/>
            <a:ext cx="4319755" cy="1328330"/>
          </a:xfrm>
        </p:spPr>
        <p:txBody>
          <a:bodyPr rtlCol="0">
            <a:normAutofit/>
          </a:bodyPr>
          <a:lstStyle/>
          <a:p>
            <a:r>
              <a:rPr lang="ko-KR" altLang="en-US" dirty="0" err="1"/>
              <a:t>네이버지도</a:t>
            </a:r>
            <a:r>
              <a:rPr lang="ko-KR" altLang="en-US" dirty="0"/>
              <a:t> </a:t>
            </a:r>
            <a:r>
              <a:rPr lang="en-US" altLang="ko-KR" dirty="0"/>
              <a:t>API</a:t>
            </a:r>
            <a:r>
              <a:rPr lang="ko-KR" altLang="en-US" dirty="0"/>
              <a:t>의</a:t>
            </a:r>
            <a:r>
              <a:rPr lang="en-US" altLang="ko-KR" dirty="0"/>
              <a:t> Service URL</a:t>
            </a:r>
            <a:r>
              <a:rPr lang="ko-KR" altLang="en-US" dirty="0"/>
              <a:t>에 </a:t>
            </a:r>
            <a:r>
              <a:rPr lang="ko-KR" altLang="en-US" dirty="0" smtClean="0"/>
              <a:t>입력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FE91C663-2D66-4255-91B4-906F720EB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D581BC7-E183-40DB-AC97-C19EA4EB8894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rtl="0"/>
              <a:t>15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5004" y="1307053"/>
            <a:ext cx="7140170" cy="444411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663634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4B26A0-76B0-4D92-8A3B-F4FB7FCBB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지도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API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활용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50184F8-7D3E-4F39-85DA-53F65AF618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ko-KR" altLang="en-US" dirty="0" err="1" smtClean="0"/>
              <a:t>지도표현</a:t>
            </a:r>
            <a:r>
              <a:rPr lang="ko-KR" altLang="en-US" dirty="0" smtClean="0"/>
              <a:t> 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7BC30F8-1890-4494-869A-DCD11E9F5FF4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815720" y="3869349"/>
            <a:ext cx="4319755" cy="1328330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프로젝트에 </a:t>
            </a:r>
            <a:r>
              <a:rPr lang="ko-KR" altLang="en-US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네이버지도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API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에서 발급받은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/>
            <a:r>
              <a:rPr lang="en-US" altLang="ko-KR" dirty="0" err="1" smtClean="0"/>
              <a:t>ClientID</a:t>
            </a:r>
            <a:r>
              <a:rPr lang="ko-KR" altLang="en-US" dirty="0" smtClean="0"/>
              <a:t>정보를 </a:t>
            </a:r>
            <a:r>
              <a:rPr lang="ko-KR" altLang="en-US" dirty="0" err="1" smtClean="0"/>
              <a:t>입력후</a:t>
            </a:r>
            <a:r>
              <a:rPr lang="ko-KR" altLang="en-US" dirty="0" smtClean="0"/>
              <a:t> 실행</a:t>
            </a:r>
            <a:r>
              <a:rPr lang="en-US" altLang="ko-KR" dirty="0" smtClean="0"/>
              <a:t>.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FE91C663-2D66-4255-91B4-906F720EB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D581BC7-E183-40DB-AC97-C19EA4EB8894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rtl="0"/>
              <a:t>16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3010" y="1420222"/>
            <a:ext cx="6748435" cy="421777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091929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4B26A0-76B0-4D92-8A3B-F4FB7FCBB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위치정보표시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50184F8-7D3E-4F39-85DA-53F65AF618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ko-KR" altLang="en-US" dirty="0" smtClean="0"/>
              <a:t>공공데이터의 </a:t>
            </a:r>
            <a:r>
              <a:rPr lang="ko-KR" altLang="en-US" dirty="0" err="1" smtClean="0"/>
              <a:t>지도표현</a:t>
            </a:r>
            <a:r>
              <a:rPr lang="ko-KR" altLang="en-US" dirty="0" smtClean="0"/>
              <a:t> 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7BC30F8-1890-4494-869A-DCD11E9F5FF4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815720" y="3869349"/>
            <a:ext cx="4319755" cy="1328330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공공데이터포털에서 크롤링한 데이터를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/>
            <a:r>
              <a:rPr lang="ko-KR" altLang="en-US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네이버지도</a:t>
            </a:r>
            <a:r>
              <a:rPr lang="en-US" altLang="ko-KR" dirty="0" smtClean="0"/>
              <a:t>API</a:t>
            </a:r>
            <a:r>
              <a:rPr lang="ko-KR" altLang="en-US" dirty="0" smtClean="0"/>
              <a:t>로 활용해</a:t>
            </a:r>
            <a:endParaRPr lang="en-US" altLang="ko-KR" dirty="0" smtClean="0"/>
          </a:p>
          <a:p>
            <a:pPr rtl="0"/>
            <a:r>
              <a:rPr lang="ko-KR" altLang="en-US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지도위의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레이어로 표시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FE91C663-2D66-4255-91B4-906F720EB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D581BC7-E183-40DB-AC97-C19EA4EB8894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rtl="0"/>
              <a:t>17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5967" y="1812660"/>
            <a:ext cx="7664141" cy="400198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200924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 smtClean="0"/>
              <a:t>경로 탐색 기능 추가</a:t>
            </a:r>
            <a:endParaRPr lang="ko-KR" altLang="en-US" sz="3200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T Map API</a:t>
            </a:r>
            <a:r>
              <a:rPr lang="ko-KR" altLang="en-US" dirty="0" smtClean="0"/>
              <a:t>를 이용한 보행자 경로 탐색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altLang="ko-KR" smtClean="0"/>
              <a:pPr/>
              <a:t>18</a:t>
            </a:fld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altLang="ko-KR" dirty="0" smtClean="0"/>
              <a:t>T Map API</a:t>
            </a:r>
            <a:r>
              <a:rPr lang="ko-KR" altLang="en-US" dirty="0" smtClean="0"/>
              <a:t>의 경로 탐색 결과를 좌표로 변환하여</a:t>
            </a:r>
            <a:endParaRPr lang="en-US" altLang="ko-KR" dirty="0" smtClean="0"/>
          </a:p>
          <a:p>
            <a:r>
              <a:rPr lang="ko-KR" altLang="en-US" dirty="0" smtClean="0"/>
              <a:t>그 좌표 값을 네이버 지도에서 도식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10" name="그림 개체 틀 9"/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90" b="9190"/>
          <a:stretch>
            <a:fillRect/>
          </a:stretch>
        </p:blipFill>
        <p:spPr>
          <a:xfrm>
            <a:off x="4903478" y="1869621"/>
            <a:ext cx="7062894" cy="300445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4671920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9997" y="1283703"/>
            <a:ext cx="8298708" cy="449081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 err="1" smtClean="0">
                <a:solidFill>
                  <a:srgbClr val="FF0000"/>
                </a:solidFill>
              </a:rPr>
              <a:t>구현결과</a:t>
            </a:r>
            <a:endParaRPr lang="ko-KR" altLang="en-US" sz="3200" dirty="0">
              <a:solidFill>
                <a:srgbClr val="FF0000"/>
              </a:solidFill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메인화면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altLang="ko-KR" smtClean="0"/>
              <a:pPr/>
              <a:t>19</a:t>
            </a:fld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idx="14"/>
          </p:nvPr>
        </p:nvSpPr>
        <p:spPr>
          <a:xfrm>
            <a:off x="815721" y="3869348"/>
            <a:ext cx="2523472" cy="2010307"/>
          </a:xfrm>
        </p:spPr>
        <p:txBody>
          <a:bodyPr>
            <a:normAutofit lnSpcReduction="10000"/>
          </a:bodyPr>
          <a:lstStyle/>
          <a:p>
            <a:r>
              <a:rPr lang="ko-KR" altLang="en-US" dirty="0" err="1" smtClean="0"/>
              <a:t>메인화면</a:t>
            </a:r>
            <a:r>
              <a:rPr lang="en-US" altLang="ko-KR" dirty="0"/>
              <a:t>. </a:t>
            </a:r>
            <a:r>
              <a:rPr lang="ko-KR" altLang="en-US" dirty="0" err="1"/>
              <a:t>좌상단에</a:t>
            </a:r>
            <a:r>
              <a:rPr lang="ko-KR" altLang="en-US" dirty="0"/>
              <a:t> 메뉴버튼</a:t>
            </a:r>
            <a:r>
              <a:rPr lang="en-US" altLang="ko-KR" dirty="0"/>
              <a:t>, </a:t>
            </a:r>
            <a:r>
              <a:rPr lang="ko-KR" altLang="en-US" dirty="0"/>
              <a:t>검색기능 </a:t>
            </a:r>
            <a:r>
              <a:rPr lang="ko-KR" altLang="en-US" dirty="0" smtClean="0"/>
              <a:t>존재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ko-KR" altLang="en-US" dirty="0" err="1" smtClean="0"/>
              <a:t>길찾기</a:t>
            </a:r>
            <a:r>
              <a:rPr lang="ko-KR" altLang="en-US" dirty="0" smtClean="0"/>
              <a:t> 버튼을 </a:t>
            </a:r>
            <a:r>
              <a:rPr lang="ko-KR" altLang="en-US" dirty="0"/>
              <a:t>누르면 </a:t>
            </a:r>
            <a:r>
              <a:rPr lang="ko-KR" altLang="en-US" dirty="0" err="1"/>
              <a:t>길찾기</a:t>
            </a:r>
            <a:r>
              <a:rPr lang="ko-KR" altLang="en-US" dirty="0"/>
              <a:t> 화면으로 </a:t>
            </a:r>
            <a:r>
              <a:rPr lang="ko-KR" altLang="en-US" dirty="0" smtClean="0"/>
              <a:t>이동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endParaRPr lang="en-US" altLang="ko-KR" dirty="0" smtClean="0"/>
          </a:p>
          <a:p>
            <a:r>
              <a:rPr lang="ko-KR" altLang="en-US" dirty="0" smtClean="0"/>
              <a:t>아래에서 </a:t>
            </a:r>
            <a:r>
              <a:rPr lang="ko-KR" altLang="en-US" dirty="0"/>
              <a:t>장소 검색하면 </a:t>
            </a:r>
            <a:r>
              <a:rPr lang="en-US" altLang="ko-KR" dirty="0"/>
              <a:t>10</a:t>
            </a:r>
            <a:r>
              <a:rPr lang="ko-KR" altLang="en-US" dirty="0"/>
              <a:t>개의 검색결과 출력 후 지도에 </a:t>
            </a:r>
            <a:r>
              <a:rPr lang="ko-KR" altLang="en-US" dirty="0" smtClean="0"/>
              <a:t>표시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932775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9FFA9230-37E2-4CEB-A3E5-B704CE273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목차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89BE0DA3-3A03-418B-B7CF-0D4107499B9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 rtlCol="0"/>
          <a:lstStyle/>
          <a:p>
            <a:pPr rtl="0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4E74A44B-1AAF-44D0-A426-104890F03E29}"/>
              </a:ext>
            </a:extLst>
          </p:cNvPr>
          <p:cNvSpPr>
            <a:spLocks noGrp="1"/>
          </p:cNvSpPr>
          <p:nvPr>
            <p:ph type="body" idx="16"/>
          </p:nvPr>
        </p:nvSpPr>
        <p:spPr/>
        <p:txBody>
          <a:bodyPr rtlCol="0"/>
          <a:lstStyle/>
          <a:p>
            <a:pPr rtl="0"/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서론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D5450AF9-6A8E-4054-A832-F7BF5DA0E16C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1226927" y="4271296"/>
            <a:ext cx="2944368" cy="2137668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 dirty="0" err="1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팀원소개</a:t>
            </a:r>
            <a:endParaRPr lang="en-US" altLang="ko-KR" dirty="0" smtClean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/>
            <a:r>
              <a:rPr lang="ko-KR" altLang="en-US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기존 </a:t>
            </a:r>
            <a:r>
              <a:rPr lang="ko-KR" altLang="en-US" dirty="0" err="1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안심귀가</a:t>
            </a:r>
            <a:r>
              <a:rPr lang="ko-KR" altLang="en-US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서비스</a:t>
            </a:r>
            <a:endParaRPr lang="en-US" altLang="ko-KR" dirty="0" smtClean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/>
            <a:r>
              <a:rPr lang="ko-KR" altLang="en-US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문제점</a:t>
            </a:r>
            <a:endParaRPr lang="en-US" altLang="ko-KR" dirty="0" smtClean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/>
            <a:r>
              <a:rPr lang="en-US" altLang="ko-KR" dirty="0" err="1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AINavI</a:t>
            </a:r>
            <a:endParaRPr lang="en-US" altLang="ko-KR" dirty="0" smtClean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/>
            <a:r>
              <a:rPr lang="ko-KR" altLang="en-US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기대효과</a:t>
            </a:r>
            <a:endParaRPr lang="en-US" altLang="ko-KR" dirty="0" smtClean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/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/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CC46A248-3DD2-4083-A410-269D3C38BC7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 rtlCol="0"/>
          <a:lstStyle/>
          <a:p>
            <a:pPr rtl="0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id="{C2591E4E-87B2-4D64-B582-FBD4968920C5}"/>
              </a:ext>
            </a:extLst>
          </p:cNvPr>
          <p:cNvSpPr>
            <a:spLocks noGrp="1"/>
          </p:cNvSpPr>
          <p:nvPr>
            <p:ph type="body" idx="29"/>
          </p:nvPr>
        </p:nvSpPr>
        <p:spPr/>
        <p:txBody>
          <a:bodyPr rtlCol="0"/>
          <a:lstStyle/>
          <a:p>
            <a:pPr rtl="0"/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본론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D02433E8-0DB5-41D8-8B35-D76C17922FE5}"/>
              </a:ext>
            </a:extLst>
          </p:cNvPr>
          <p:cNvSpPr>
            <a:spLocks noGrp="1"/>
          </p:cNvSpPr>
          <p:nvPr>
            <p:ph type="body" idx="27"/>
          </p:nvPr>
        </p:nvSpPr>
        <p:spPr>
          <a:xfrm>
            <a:off x="4871314" y="4271296"/>
            <a:ext cx="2944368" cy="2439747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 구성도</a:t>
            </a:r>
            <a:endParaRPr lang="en-US" altLang="ko-KR" dirty="0" smtClean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/>
            <a:r>
              <a:rPr lang="ko-KR" altLang="en-US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개발환경</a:t>
            </a:r>
            <a:endParaRPr lang="en-US" altLang="ko-KR" dirty="0" smtClean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/>
            <a:r>
              <a:rPr lang="ko-KR" altLang="en-US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공공데이터활용</a:t>
            </a:r>
            <a:endParaRPr lang="en-US" altLang="ko-KR" dirty="0" smtClean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/>
            <a:r>
              <a:rPr lang="ko-KR" altLang="en-US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지도</a:t>
            </a:r>
            <a:r>
              <a:rPr lang="en-US" altLang="ko-KR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API</a:t>
            </a:r>
            <a:r>
              <a:rPr lang="ko-KR" altLang="en-US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활용</a:t>
            </a:r>
            <a:endParaRPr lang="en-US" altLang="ko-KR" dirty="0" smtClean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/>
            <a:r>
              <a:rPr lang="ko-KR" altLang="en-US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위치정보표시</a:t>
            </a:r>
            <a:endParaRPr lang="en-US" altLang="ko-KR" dirty="0" smtClean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/>
            <a:r>
              <a:rPr lang="ko-KR" altLang="en-US" dirty="0" smtClean="0">
                <a:solidFill>
                  <a:schemeClr val="tx1"/>
                </a:solidFill>
              </a:rPr>
              <a:t>경로 탐색 기능 </a:t>
            </a:r>
            <a:r>
              <a:rPr lang="ko-KR" altLang="en-US" dirty="0" smtClean="0">
                <a:solidFill>
                  <a:schemeClr val="tx1"/>
                </a:solidFill>
              </a:rPr>
              <a:t>추가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rtl="0"/>
            <a:r>
              <a:rPr lang="ko-KR" altLang="en-US" dirty="0" err="1" smtClean="0">
                <a:solidFill>
                  <a:srgbClr val="FF0000"/>
                </a:solidFill>
              </a:rPr>
              <a:t>구현결과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pPr rtl="0"/>
            <a:r>
              <a:rPr lang="ko-KR" altLang="en-US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시연</a:t>
            </a:r>
            <a:endParaRPr lang="en-US" altLang="ko-KR" dirty="0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A0DE6855-935C-4D9C-A6CA-A30ED4BC73A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 rtlCol="0"/>
          <a:lstStyle/>
          <a:p>
            <a:pPr rtl="0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id="{A9BECA94-5E25-4E6D-A58C-7792A89CED7C}"/>
              </a:ext>
            </a:extLst>
          </p:cNvPr>
          <p:cNvSpPr>
            <a:spLocks noGrp="1"/>
          </p:cNvSpPr>
          <p:nvPr>
            <p:ph type="body" idx="32"/>
          </p:nvPr>
        </p:nvSpPr>
        <p:spPr/>
        <p:txBody>
          <a:bodyPr rtlCol="0"/>
          <a:lstStyle/>
          <a:p>
            <a:pPr rtl="0"/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결론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1A32FF73-A652-43C6-96BD-425851F591BC}"/>
              </a:ext>
            </a:extLst>
          </p:cNvPr>
          <p:cNvSpPr>
            <a:spLocks noGrp="1"/>
          </p:cNvSpPr>
          <p:nvPr>
            <p:ph type="body" idx="30"/>
          </p:nvPr>
        </p:nvSpPr>
        <p:spPr>
          <a:xfrm>
            <a:off x="8515702" y="4271296"/>
            <a:ext cx="2944368" cy="2497652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 dirty="0" err="1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일정계획표</a:t>
            </a:r>
            <a:endParaRPr lang="en-US" altLang="ko-KR" dirty="0" smtClean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/>
            <a:r>
              <a:rPr lang="ko-KR" altLang="en-US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주간진행과정</a:t>
            </a:r>
            <a:endParaRPr lang="en-US" altLang="ko-KR" dirty="0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/>
            <a:r>
              <a:rPr lang="ko-KR" altLang="en-US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주간협력과정</a:t>
            </a:r>
            <a:endParaRPr lang="en-US" altLang="ko-KR" dirty="0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/>
            <a:r>
              <a:rPr lang="ko-KR" altLang="en-US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취업정보</a:t>
            </a:r>
            <a:endParaRPr lang="en-US" altLang="ko-KR" dirty="0" smtClean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/>
            <a:r>
              <a:rPr lang="ko-KR" altLang="en-US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참고문헌 및 서적</a:t>
            </a:r>
            <a:endParaRPr lang="en-US" altLang="ko-KR" dirty="0" smtClean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/>
            <a:r>
              <a:rPr lang="ko-KR" altLang="en-US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관련 링크</a:t>
            </a:r>
            <a:endParaRPr lang="en-US" altLang="ko-KR" dirty="0" smtClean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/>
            <a:r>
              <a:rPr lang="ko-KR" altLang="en-US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질의응답</a:t>
            </a:r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0CD95F8-281D-4A11-99F2-9795C5264F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D581BC7-E183-40DB-AC97-C19EA4EB8894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rtl="0"/>
              <a:t>2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101767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 err="1" smtClean="0">
                <a:solidFill>
                  <a:srgbClr val="FF0000"/>
                </a:solidFill>
              </a:rPr>
              <a:t>구현결과</a:t>
            </a:r>
            <a:endParaRPr lang="ko-KR" altLang="en-US" sz="3200" dirty="0">
              <a:solidFill>
                <a:srgbClr val="FF0000"/>
              </a:solidFill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메인기능화면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altLang="ko-KR" smtClean="0"/>
              <a:pPr/>
              <a:t>20</a:t>
            </a:fld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idx="14"/>
          </p:nvPr>
        </p:nvSpPr>
        <p:spPr>
          <a:xfrm>
            <a:off x="815720" y="3869348"/>
            <a:ext cx="2711251" cy="2010307"/>
          </a:xfrm>
        </p:spPr>
        <p:txBody>
          <a:bodyPr/>
          <a:lstStyle/>
          <a:p>
            <a:r>
              <a:rPr lang="ko-KR" altLang="en-US" dirty="0" smtClean="0"/>
              <a:t>임의로 지정한 출발지와 목적지로 경로탐색기능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en-US" altLang="ko-KR" dirty="0" smtClean="0"/>
              <a:t>CCTV</a:t>
            </a:r>
            <a:r>
              <a:rPr lang="ko-KR" altLang="en-US" dirty="0" smtClean="0"/>
              <a:t>를 거쳐가는 </a:t>
            </a:r>
            <a:r>
              <a:rPr lang="ko-KR" altLang="en-US" dirty="0" err="1" smtClean="0"/>
              <a:t>경로제공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ko-KR" altLang="en-US" dirty="0" err="1" smtClean="0"/>
              <a:t>지도위에</a:t>
            </a:r>
            <a:r>
              <a:rPr lang="ko-KR" altLang="en-US" dirty="0" smtClean="0"/>
              <a:t> 안전보장거점 표시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3608" y="1289703"/>
            <a:ext cx="8284507" cy="447881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1329001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 err="1" smtClean="0">
                <a:solidFill>
                  <a:srgbClr val="FF0000"/>
                </a:solidFill>
              </a:rPr>
              <a:t>구현결과</a:t>
            </a:r>
            <a:endParaRPr lang="ko-KR" altLang="en-US" sz="3200" dirty="0">
              <a:solidFill>
                <a:srgbClr val="FF0000"/>
              </a:solidFill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부가기능화면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altLang="ko-KR" smtClean="0"/>
              <a:pPr/>
              <a:t>21</a:t>
            </a:fld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idx="14"/>
          </p:nvPr>
        </p:nvSpPr>
        <p:spPr>
          <a:xfrm>
            <a:off x="815720" y="3869348"/>
            <a:ext cx="2711251" cy="2010307"/>
          </a:xfrm>
        </p:spPr>
        <p:txBody>
          <a:bodyPr/>
          <a:lstStyle/>
          <a:p>
            <a:r>
              <a:rPr lang="ko-KR" altLang="en-US" dirty="0" smtClean="0"/>
              <a:t>긴급문자발송 버튼을 누르면 </a:t>
            </a:r>
            <a:endParaRPr lang="en-US" altLang="ko-KR" dirty="0" smtClean="0"/>
          </a:p>
          <a:p>
            <a:r>
              <a:rPr lang="ko-KR" altLang="en-US" dirty="0" smtClean="0"/>
              <a:t>문자발송기능제공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5315" y="749038"/>
            <a:ext cx="2502064" cy="556014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6430" y="749038"/>
            <a:ext cx="2504350" cy="556522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8371732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개체 틀 10" descr="추상적인 배경">
            <a:extLst>
              <a:ext uri="{FF2B5EF4-FFF2-40B4-BE49-F238E27FC236}">
                <a16:creationId xmlns:a16="http://schemas.microsoft.com/office/drawing/2014/main" id="{FBF9093D-0565-48ED-AA9F-AE0E3494717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6" name="제목 5">
            <a:extLst>
              <a:ext uri="{FF2B5EF4-FFF2-40B4-BE49-F238E27FC236}">
                <a16:creationId xmlns:a16="http://schemas.microsoft.com/office/drawing/2014/main" id="{DBCAB2DE-EF98-46F8-A621-2E1A6624F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1949" y="3257281"/>
            <a:ext cx="4494133" cy="804338"/>
          </a:xfrm>
        </p:spPr>
        <p:txBody>
          <a:bodyPr rtlCol="0">
            <a:noAutofit/>
          </a:bodyPr>
          <a:lstStyle/>
          <a:p>
            <a:pPr rtl="0"/>
            <a:r>
              <a:rPr lang="ko-KR" altLang="en-US" sz="6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시연</a:t>
            </a:r>
            <a:endParaRPr lang="ko-KR" altLang="en-US" sz="6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C57986C-983F-481D-81FB-E03E9127D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D581BC7-E183-40DB-AC97-C19EA4EB8894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22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55F236F-BB92-408F-9A08-D5576EB53E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바닥글 추가</a:t>
            </a:r>
          </a:p>
        </p:txBody>
      </p:sp>
    </p:spTree>
    <p:extLst>
      <p:ext uri="{BB962C8B-B14F-4D97-AF65-F5344CB8AC3E}">
        <p14:creationId xmlns:p14="http://schemas.microsoft.com/office/powerpoint/2010/main" val="689311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6E18C9-A34F-49C5-973E-6760D1EF1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일정계획표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35D9EA8-AA17-47B2-A4C4-B60DC7C7DC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D581BC7-E183-40DB-AC97-C19EA4EB8894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rtl="0"/>
              <a:t>23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883FA5FD-45BD-4570-B796-15A4F9B56F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2014" y="1701606"/>
            <a:ext cx="9467972" cy="432670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435839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텍스트 개체 틀 31">
            <a:extLst>
              <a:ext uri="{FF2B5EF4-FFF2-40B4-BE49-F238E27FC236}">
                <a16:creationId xmlns:a16="http://schemas.microsoft.com/office/drawing/2014/main" id="{AC56A32D-C8BF-4477-BA62-2022E57EF22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 rtlCol="0"/>
          <a:lstStyle/>
          <a:p>
            <a:pPr rtl="0"/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05.23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85197C78-259E-4657-A444-966F58562A59}"/>
              </a:ext>
            </a:extLst>
          </p:cNvPr>
          <p:cNvSpPr>
            <a:spLocks noGrp="1"/>
          </p:cNvSpPr>
          <p:nvPr>
            <p:ph type="body" idx="29"/>
          </p:nvPr>
        </p:nvSpPr>
        <p:spPr>
          <a:xfrm>
            <a:off x="5930241" y="901969"/>
            <a:ext cx="2810591" cy="292671"/>
          </a:xfrm>
        </p:spPr>
        <p:txBody>
          <a:bodyPr rtlCol="0"/>
          <a:lstStyle/>
          <a:p>
            <a:r>
              <a:rPr lang="ko-KR" altLang="en-US" dirty="0" err="1"/>
              <a:t>레이어추가</a:t>
            </a:r>
            <a:endParaRPr lang="ko-KR" altLang="en-US" dirty="0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D773AD42-4E4E-45A2-AF46-3450008935A5}"/>
              </a:ext>
            </a:extLst>
          </p:cNvPr>
          <p:cNvSpPr>
            <a:spLocks noGrp="1"/>
          </p:cNvSpPr>
          <p:nvPr>
            <p:ph type="body" idx="27"/>
          </p:nvPr>
        </p:nvSpPr>
        <p:spPr>
          <a:xfrm>
            <a:off x="5930240" y="1171393"/>
            <a:ext cx="2944339" cy="758864"/>
          </a:xfrm>
        </p:spPr>
        <p:txBody>
          <a:bodyPr rtlCol="0">
            <a:normAutofit/>
          </a:bodyPr>
          <a:lstStyle/>
          <a:p>
            <a:r>
              <a:rPr lang="ko-KR" altLang="en-US" dirty="0"/>
              <a:t>데이터를 활용한 지도</a:t>
            </a:r>
            <a:r>
              <a:rPr lang="en-US" altLang="ko-KR" dirty="0"/>
              <a:t>API</a:t>
            </a:r>
            <a:r>
              <a:rPr lang="ko-KR" altLang="en-US" dirty="0"/>
              <a:t> </a:t>
            </a:r>
            <a:r>
              <a:rPr lang="ko-KR" altLang="en-US" dirty="0" err="1"/>
              <a:t>레이어추가</a:t>
            </a:r>
            <a:endParaRPr lang="ko-KR" altLang="en-US" dirty="0"/>
          </a:p>
        </p:txBody>
      </p:sp>
      <p:sp>
        <p:nvSpPr>
          <p:cNvPr id="33" name="텍스트 개체 틀 32">
            <a:extLst>
              <a:ext uri="{FF2B5EF4-FFF2-40B4-BE49-F238E27FC236}">
                <a16:creationId xmlns:a16="http://schemas.microsoft.com/office/drawing/2014/main" id="{F07C18CC-1A8F-4E9F-9484-DF4AB33E5598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 rtlCol="0"/>
          <a:lstStyle/>
          <a:p>
            <a:pPr rtl="0"/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05.30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id="{A26FF1D7-38F0-4FAF-8052-B8AEE66978E8}"/>
              </a:ext>
            </a:extLst>
          </p:cNvPr>
          <p:cNvSpPr>
            <a:spLocks noGrp="1"/>
          </p:cNvSpPr>
          <p:nvPr>
            <p:ph type="body" idx="32"/>
          </p:nvPr>
        </p:nvSpPr>
        <p:spPr>
          <a:xfrm>
            <a:off x="5930241" y="2338632"/>
            <a:ext cx="2810591" cy="292671"/>
          </a:xfrm>
        </p:spPr>
        <p:txBody>
          <a:bodyPr rtlCol="0"/>
          <a:lstStyle/>
          <a:p>
            <a:r>
              <a:rPr lang="ko-KR" altLang="en-US" dirty="0" err="1"/>
              <a:t>길찾기</a:t>
            </a:r>
            <a:r>
              <a:rPr lang="en-US" altLang="ko-KR" dirty="0"/>
              <a:t>API</a:t>
            </a:r>
            <a:r>
              <a:rPr lang="ko-KR" altLang="en-US" dirty="0"/>
              <a:t>적용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idx="31"/>
          </p:nvPr>
        </p:nvSpPr>
        <p:spPr>
          <a:xfrm>
            <a:off x="5930241" y="2631304"/>
            <a:ext cx="3436181" cy="758864"/>
          </a:xfrm>
        </p:spPr>
        <p:txBody>
          <a:bodyPr>
            <a:normAutofit/>
          </a:bodyPr>
          <a:lstStyle/>
          <a:p>
            <a:r>
              <a:rPr lang="ko-KR" altLang="en-US" dirty="0"/>
              <a:t>경유지설정과 </a:t>
            </a:r>
            <a:r>
              <a:rPr lang="ko-KR" altLang="en-US" dirty="0" err="1"/>
              <a:t>경로표시</a:t>
            </a:r>
            <a:endParaRPr lang="ko-KR" altLang="en-US" dirty="0"/>
          </a:p>
        </p:txBody>
      </p:sp>
      <p:sp>
        <p:nvSpPr>
          <p:cNvPr id="34" name="텍스트 개체 틀 33">
            <a:extLst>
              <a:ext uri="{FF2B5EF4-FFF2-40B4-BE49-F238E27FC236}">
                <a16:creationId xmlns:a16="http://schemas.microsoft.com/office/drawing/2014/main" id="{743B3E0E-6E1F-4AD2-A122-C5828866A33B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 rtlCol="0"/>
          <a:lstStyle/>
          <a:p>
            <a:pPr rtl="0"/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06.06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4957D0D1-5961-4504-9B04-2E7192A7384F}"/>
              </a:ext>
            </a:extLst>
          </p:cNvPr>
          <p:cNvSpPr>
            <a:spLocks noGrp="1"/>
          </p:cNvSpPr>
          <p:nvPr>
            <p:ph type="body" idx="34"/>
          </p:nvPr>
        </p:nvSpPr>
        <p:spPr>
          <a:xfrm>
            <a:off x="5930241" y="3816485"/>
            <a:ext cx="2810591" cy="292671"/>
          </a:xfrm>
        </p:spPr>
        <p:txBody>
          <a:bodyPr rtlCol="0"/>
          <a:lstStyle/>
          <a:p>
            <a:r>
              <a:rPr lang="en-US" altLang="ko-KR" dirty="0"/>
              <a:t>API</a:t>
            </a:r>
            <a:r>
              <a:rPr lang="ko-KR" altLang="en-US" dirty="0" err="1"/>
              <a:t>적용테스트</a:t>
            </a:r>
            <a:endParaRPr lang="ko-KR" altLang="en-US" dirty="0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0C4CB2D7-C18E-4293-9F27-83794A03541C}"/>
              </a:ext>
            </a:extLst>
          </p:cNvPr>
          <p:cNvSpPr>
            <a:spLocks noGrp="1"/>
          </p:cNvSpPr>
          <p:nvPr>
            <p:ph type="body" idx="33"/>
          </p:nvPr>
        </p:nvSpPr>
        <p:spPr>
          <a:xfrm>
            <a:off x="5930241" y="4109157"/>
            <a:ext cx="3773932" cy="758864"/>
          </a:xfrm>
        </p:spPr>
        <p:txBody>
          <a:bodyPr rtlCol="0">
            <a:normAutofit/>
          </a:bodyPr>
          <a:lstStyle/>
          <a:p>
            <a:r>
              <a:rPr lang="ko-KR" altLang="en-US" dirty="0"/>
              <a:t>테스트 실행 및 과정</a:t>
            </a:r>
            <a:endParaRPr lang="ko-KR" altLang="en-US" dirty="0"/>
          </a:p>
        </p:txBody>
      </p:sp>
      <p:sp>
        <p:nvSpPr>
          <p:cNvPr id="35" name="텍스트 개체 틀 34">
            <a:extLst>
              <a:ext uri="{FF2B5EF4-FFF2-40B4-BE49-F238E27FC236}">
                <a16:creationId xmlns:a16="http://schemas.microsoft.com/office/drawing/2014/main" id="{C4D92659-35B8-4DF0-B3F1-B256D0D6A34D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 rtlCol="0"/>
          <a:lstStyle/>
          <a:p>
            <a:pPr rtl="0"/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06.13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텍스트 개체 틀 16">
            <a:extLst>
              <a:ext uri="{FF2B5EF4-FFF2-40B4-BE49-F238E27FC236}">
                <a16:creationId xmlns:a16="http://schemas.microsoft.com/office/drawing/2014/main" id="{6B2559C2-1BA3-4140-AE36-D940D09218E5}"/>
              </a:ext>
            </a:extLst>
          </p:cNvPr>
          <p:cNvSpPr>
            <a:spLocks noGrp="1"/>
          </p:cNvSpPr>
          <p:nvPr>
            <p:ph type="body" idx="36"/>
          </p:nvPr>
        </p:nvSpPr>
        <p:spPr>
          <a:xfrm>
            <a:off x="5930241" y="5294339"/>
            <a:ext cx="2810591" cy="292671"/>
          </a:xfrm>
        </p:spPr>
        <p:txBody>
          <a:bodyPr rtlCol="0"/>
          <a:lstStyle/>
          <a:p>
            <a:pPr rtl="0"/>
            <a:r>
              <a:rPr lang="ko-KR" altLang="en-US" dirty="0" smtClean="0"/>
              <a:t>시연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id="{F8F4F51F-1AB9-4B4F-91F2-124F7319BC89}"/>
              </a:ext>
            </a:extLst>
          </p:cNvPr>
          <p:cNvSpPr>
            <a:spLocks noGrp="1"/>
          </p:cNvSpPr>
          <p:nvPr>
            <p:ph type="body" idx="35"/>
          </p:nvPr>
        </p:nvSpPr>
        <p:spPr>
          <a:xfrm>
            <a:off x="5930241" y="5587011"/>
            <a:ext cx="2810591" cy="758864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실행 및 </a:t>
            </a:r>
            <a:r>
              <a:rPr lang="ko-KR" altLang="en-US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기능시연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CBA8DB52-EFD1-490F-9D30-DA1BE1256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rtl="0"/>
            <a:r>
              <a:rPr lang="ko-KR" altLang="en-US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주간진행과정</a:t>
            </a:r>
            <a:endParaRPr lang="ko-KR" altLang="en-US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FA37053-6323-4E13-BED7-2CAB467A1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D581BC7-E183-40DB-AC97-C19EA4EB8894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rtl="0"/>
              <a:t>24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7747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145" y="1652458"/>
            <a:ext cx="6108414" cy="3306479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61416" y="1874800"/>
            <a:ext cx="2232438" cy="430216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54435" y="2128446"/>
            <a:ext cx="2097104" cy="408935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76783" y="2331080"/>
            <a:ext cx="2076253" cy="414036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  <p:sp>
        <p:nvSpPr>
          <p:cNvPr id="5" name="제목 4">
            <a:extLst>
              <a:ext uri="{FF2B5EF4-FFF2-40B4-BE49-F238E27FC236}">
                <a16:creationId xmlns:a16="http://schemas.microsoft.com/office/drawing/2014/main" id="{C27242FD-4B84-40F8-B4E6-626D05771D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주간협력과정</a:t>
            </a:r>
            <a:endParaRPr lang="ko-KR" altLang="en-US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B1FE36B-32AA-4E32-8EB1-0BF1B74BA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D581BC7-E183-40DB-AC97-C19EA4EB8894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25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07377" y="2592623"/>
            <a:ext cx="1996620" cy="387882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4257882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EC73CEBD-6C08-4E0C-9E82-28D34A80C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취업정보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E8E00B54-1018-41A0-92AF-46D993630EBD}"/>
              </a:ext>
            </a:extLst>
          </p:cNvPr>
          <p:cNvSpPr>
            <a:spLocks noGrp="1"/>
          </p:cNvSpPr>
          <p:nvPr>
            <p:ph type="body" idx="16"/>
          </p:nvPr>
        </p:nvSpPr>
        <p:spPr>
          <a:xfrm>
            <a:off x="1956678" y="3153075"/>
            <a:ext cx="2297722" cy="328343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네이버 지도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EA6A43FA-5FFA-484D-8D0E-4C7A54F256A7}"/>
              </a:ext>
            </a:extLst>
          </p:cNvPr>
          <p:cNvSpPr>
            <a:spLocks noGrp="1"/>
          </p:cNvSpPr>
          <p:nvPr>
            <p:ph type="body" idx="38"/>
          </p:nvPr>
        </p:nvSpPr>
        <p:spPr>
          <a:xfrm>
            <a:off x="5774929" y="3153075"/>
            <a:ext cx="2297722" cy="328343"/>
          </a:xfrm>
        </p:spPr>
        <p:txBody>
          <a:bodyPr rtlCol="0">
            <a:normAutofit/>
          </a:bodyPr>
          <a:lstStyle/>
          <a:p>
            <a:pPr rtl="0"/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T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맵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텍스트 개체 틀 20">
            <a:extLst>
              <a:ext uri="{FF2B5EF4-FFF2-40B4-BE49-F238E27FC236}">
                <a16:creationId xmlns:a16="http://schemas.microsoft.com/office/drawing/2014/main" id="{147D9385-B136-49E1-B50C-69B506A798B8}"/>
              </a:ext>
            </a:extLst>
          </p:cNvPr>
          <p:cNvSpPr>
            <a:spLocks noGrp="1"/>
          </p:cNvSpPr>
          <p:nvPr>
            <p:ph type="body" idx="44"/>
          </p:nvPr>
        </p:nvSpPr>
        <p:spPr>
          <a:xfrm>
            <a:off x="9452029" y="3153075"/>
            <a:ext cx="2297722" cy="328343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카카오내비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B11CC907-EFCA-4CEC-AC44-3398B08E17B6}"/>
              </a:ext>
            </a:extLst>
          </p:cNvPr>
          <p:cNvSpPr>
            <a:spLocks noGrp="1"/>
          </p:cNvSpPr>
          <p:nvPr>
            <p:ph type="body" idx="35"/>
          </p:nvPr>
        </p:nvSpPr>
        <p:spPr>
          <a:xfrm>
            <a:off x="1956678" y="4636624"/>
            <a:ext cx="2297722" cy="328343"/>
          </a:xfrm>
        </p:spPr>
        <p:txBody>
          <a:bodyPr rtlCol="0"/>
          <a:lstStyle/>
          <a:p>
            <a:pPr rtl="0"/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구글 지도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텍스트 개체 틀 17">
            <a:extLst>
              <a:ext uri="{FF2B5EF4-FFF2-40B4-BE49-F238E27FC236}">
                <a16:creationId xmlns:a16="http://schemas.microsoft.com/office/drawing/2014/main" id="{69CBA094-5068-4A31-8608-0B82623441B0}"/>
              </a:ext>
            </a:extLst>
          </p:cNvPr>
          <p:cNvSpPr>
            <a:spLocks noGrp="1"/>
          </p:cNvSpPr>
          <p:nvPr>
            <p:ph type="body" idx="41"/>
          </p:nvPr>
        </p:nvSpPr>
        <p:spPr>
          <a:xfrm>
            <a:off x="5709686" y="4636324"/>
            <a:ext cx="2297722" cy="328343"/>
          </a:xfrm>
        </p:spPr>
        <p:txBody>
          <a:bodyPr rtlCol="0"/>
          <a:lstStyle/>
          <a:p>
            <a:pPr rtl="0"/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애플 </a:t>
            </a:r>
            <a:r>
              <a:rPr lang="ko-KR" altLang="en-US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맵스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텍스트 개체 틀 23">
            <a:extLst>
              <a:ext uri="{FF2B5EF4-FFF2-40B4-BE49-F238E27FC236}">
                <a16:creationId xmlns:a16="http://schemas.microsoft.com/office/drawing/2014/main" id="{3E78F880-37A0-44ED-9FE3-072A94BE41C0}"/>
              </a:ext>
            </a:extLst>
          </p:cNvPr>
          <p:cNvSpPr>
            <a:spLocks noGrp="1"/>
          </p:cNvSpPr>
          <p:nvPr>
            <p:ph type="body" idx="47"/>
          </p:nvPr>
        </p:nvSpPr>
        <p:spPr>
          <a:xfrm>
            <a:off x="9490765" y="4613584"/>
            <a:ext cx="2297722" cy="328343"/>
          </a:xfrm>
        </p:spPr>
        <p:txBody>
          <a:bodyPr rtlCol="0"/>
          <a:lstStyle/>
          <a:p>
            <a:pPr rtl="0"/>
            <a:r>
              <a:rPr lang="ko-KR" altLang="en-US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테슬라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07308EF-8E55-47A7-8860-7C83879E8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D581BC7-E183-40DB-AC97-C19EA4EB8894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26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336" y="2741820"/>
            <a:ext cx="1128639" cy="112863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0358" y="2741820"/>
            <a:ext cx="1168613" cy="116193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2625" y="2743157"/>
            <a:ext cx="1160598" cy="116059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336" y="4236177"/>
            <a:ext cx="1128639" cy="112863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0344" y="4236177"/>
            <a:ext cx="1128639" cy="112863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2" name="그림 3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2625" y="4191295"/>
            <a:ext cx="1172923" cy="117292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4031850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7369" y="1758660"/>
            <a:ext cx="2566401" cy="351561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  <p:sp>
        <p:nvSpPr>
          <p:cNvPr id="5" name="제목 4">
            <a:extLst>
              <a:ext uri="{FF2B5EF4-FFF2-40B4-BE49-F238E27FC236}">
                <a16:creationId xmlns:a16="http://schemas.microsoft.com/office/drawing/2014/main" id="{C27242FD-4B84-40F8-B4E6-626D05771D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참고문헌 및 서적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B1FE36B-32AA-4E32-8EB1-0BF1B74BA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78643" y="5883300"/>
            <a:ext cx="354492" cy="297307"/>
          </a:xfrm>
        </p:spPr>
        <p:txBody>
          <a:bodyPr rtlCol="0"/>
          <a:lstStyle/>
          <a:p>
            <a:pPr rtl="0"/>
            <a:fld id="{8D581BC7-E183-40DB-AC97-C19EA4EB8894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27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" name="그림 1" descr="/Users/leesanghun/Library/Group Containers/L48J367XN4.com.infraware.PolarisOffice/EngineTemp/25246/fImage1132232003014.jpeg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66137" y="1823662"/>
            <a:ext cx="2566401" cy="366054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E34F630-A396-4D47-8D12-98D1C7F41D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5006" y="1968593"/>
            <a:ext cx="2648737" cy="375314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360" y="2184869"/>
            <a:ext cx="2997444" cy="374680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  <p:sp>
        <p:nvSpPr>
          <p:cNvPr id="13" name="텍스트 개체 틀 7">
            <a:extLst>
              <a:ext uri="{FF2B5EF4-FFF2-40B4-BE49-F238E27FC236}">
                <a16:creationId xmlns:a16="http://schemas.microsoft.com/office/drawing/2014/main" id="{7F9E6494-1485-4A3D-8CD3-31B5FAC16899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7281089" y="2435010"/>
            <a:ext cx="4295026" cy="3148552"/>
          </a:xfrm>
          <a:prstGeom prst="rect">
            <a:avLst/>
          </a:prstGeom>
        </p:spPr>
        <p:txBody>
          <a:bodyPr rtlCol="0">
            <a:normAutofit lnSpcReduction="10000"/>
          </a:bodyPr>
          <a:lstStyle/>
          <a:p>
            <a:pPr marL="384175" indent="-384175" latinLnBrk="0">
              <a:buFont typeface="Franklin Gothic Book"/>
              <a:buChar char="■"/>
            </a:pPr>
            <a:r>
              <a:rPr lang="ko-KR" altLang="en-US" sz="1600" b="1" dirty="0" err="1" smtClean="0">
                <a:latin typeface="Malgun Gothic" panose="020B0503020000020004" pitchFamily="50" charset="-127"/>
                <a:ea typeface="Malgun Gothic" panose="020B0503020000020004" pitchFamily="50" charset="-127"/>
              </a:rPr>
              <a:t>데이터과학</a:t>
            </a:r>
            <a:r>
              <a:rPr lang="ko-KR" altLang="en-US" sz="1600" b="1" dirty="0" smtClean="0">
                <a:latin typeface="Malgun Gothic" panose="020B0503020000020004" pitchFamily="50" charset="-127"/>
                <a:ea typeface="Malgun Gothic" panose="020B0503020000020004" pitchFamily="50" charset="-127"/>
              </a:rPr>
              <a:t> 기반의 </a:t>
            </a:r>
            <a:r>
              <a:rPr lang="ko-KR" altLang="en-US" sz="1600" b="1" dirty="0" err="1" smtClean="0">
                <a:latin typeface="Malgun Gothic" panose="020B0503020000020004" pitchFamily="50" charset="-127"/>
                <a:ea typeface="Malgun Gothic" panose="020B0503020000020004" pitchFamily="50" charset="-127"/>
              </a:rPr>
              <a:t>파이썬</a:t>
            </a:r>
            <a:r>
              <a:rPr lang="ko-KR" altLang="en-US" sz="1600" b="1" dirty="0" smtClean="0">
                <a:latin typeface="Malgun Gothic" panose="020B0503020000020004" pitchFamily="50" charset="-127"/>
                <a:ea typeface="Malgun Gothic" panose="020B0503020000020004" pitchFamily="50" charset="-127"/>
              </a:rPr>
              <a:t> 빅데이터분석 </a:t>
            </a:r>
            <a:r>
              <a:rPr lang="en-US" altLang="ko-KR" sz="1600" dirty="0"/>
              <a:t>–</a:t>
            </a:r>
            <a:r>
              <a:rPr lang="ko-KR" altLang="en-US" sz="1600" dirty="0"/>
              <a:t> </a:t>
            </a:r>
            <a:r>
              <a:rPr lang="ko-KR" altLang="en-US" sz="1600" dirty="0" smtClean="0"/>
              <a:t>한빛아카데미</a:t>
            </a:r>
            <a:endParaRPr lang="en-US" altLang="ko-KR" sz="1600" b="1" dirty="0" smtClean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marL="384175" indent="-384175" latinLnBrk="0">
              <a:buFont typeface="Franklin Gothic Book"/>
              <a:buChar char="■"/>
            </a:pPr>
            <a:endParaRPr lang="en-US" altLang="ko-KR" sz="1600" b="1" dirty="0" smtClean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marL="384175" indent="-384175" latinLnBrk="0">
              <a:buFont typeface="Franklin Gothic Book"/>
              <a:buChar char="■"/>
            </a:pPr>
            <a:r>
              <a:rPr lang="ko-KR" altLang="en-US" sz="1600" b="1" dirty="0" smtClean="0">
                <a:latin typeface="Malgun Gothic" panose="020B0503020000020004" pitchFamily="50" charset="-127"/>
                <a:ea typeface="Malgun Gothic" panose="020B0503020000020004" pitchFamily="50" charset="-127"/>
              </a:rPr>
              <a:t>엑셀 </a:t>
            </a:r>
            <a:r>
              <a:rPr lang="ko-KR" altLang="en-US" sz="1600" b="1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파워포인트 워드</a:t>
            </a:r>
            <a:r>
              <a:rPr lang="ko-KR" altLang="en-US" sz="1600" dirty="0">
                <a:latin typeface="+mn-ea"/>
              </a:rPr>
              <a:t>를</a:t>
            </a:r>
            <a:r>
              <a:rPr lang="ko-KR" altLang="en-US" sz="1600" b="1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 </a:t>
            </a:r>
            <a:r>
              <a:rPr lang="ko-KR" altLang="en-US" sz="1600" dirty="0" smtClean="0">
                <a:latin typeface="+mn-ea"/>
              </a:rPr>
              <a:t>이용한</a:t>
            </a:r>
            <a:r>
              <a:rPr lang="en-US" altLang="ko-KR" sz="1600" dirty="0">
                <a:latin typeface="+mn-ea"/>
              </a:rPr>
              <a:t> </a:t>
            </a:r>
            <a:r>
              <a:rPr lang="ko-KR" altLang="en-US" sz="1600" dirty="0" smtClean="0">
                <a:latin typeface="+mn-ea"/>
              </a:rPr>
              <a:t>보고서 </a:t>
            </a:r>
            <a:r>
              <a:rPr lang="ko-KR" altLang="en-US" sz="1600" dirty="0">
                <a:latin typeface="+mn-ea"/>
              </a:rPr>
              <a:t>작성 원리 </a:t>
            </a:r>
            <a:r>
              <a:rPr lang="en-US" altLang="ko-KR" sz="1600" dirty="0">
                <a:latin typeface="+mn-ea"/>
              </a:rPr>
              <a:t>70 - </a:t>
            </a:r>
            <a:r>
              <a:rPr lang="ko-KR" altLang="en-US" sz="1600" dirty="0">
                <a:latin typeface="+mn-ea"/>
              </a:rPr>
              <a:t>길벗</a:t>
            </a:r>
          </a:p>
          <a:p>
            <a:pPr marL="384175" indent="-384175" latinLnBrk="0">
              <a:buFont typeface="Franklin Gothic Book"/>
              <a:buChar char="■"/>
            </a:pPr>
            <a:endParaRPr lang="en-US" altLang="ko-KR" sz="1600" dirty="0" smtClean="0"/>
          </a:p>
          <a:p>
            <a:pPr marL="384175" indent="-384175" latinLnBrk="0">
              <a:buFont typeface="Franklin Gothic Book"/>
              <a:buChar char="■"/>
            </a:pPr>
            <a:r>
              <a:rPr lang="en-US" altLang="ko-KR" sz="1600" dirty="0" smtClean="0"/>
              <a:t>Django</a:t>
            </a:r>
            <a:r>
              <a:rPr lang="ko-KR" altLang="en-US" sz="1600" dirty="0"/>
              <a:t>를 활용한 쉽고 빠른 </a:t>
            </a:r>
            <a:r>
              <a:rPr lang="ko-KR" altLang="en-US" sz="1600" dirty="0" err="1"/>
              <a:t>웹개발</a:t>
            </a:r>
            <a:r>
              <a:rPr lang="ko-KR" altLang="en-US" sz="1600" dirty="0"/>
              <a:t> </a:t>
            </a:r>
            <a:r>
              <a:rPr lang="ko-KR" altLang="en-US" sz="1600" dirty="0" err="1"/>
              <a:t>파이썬</a:t>
            </a:r>
            <a:r>
              <a:rPr lang="ko-KR" altLang="en-US" sz="1600" dirty="0"/>
              <a:t> 웹프로그래밍 </a:t>
            </a:r>
            <a:r>
              <a:rPr lang="en-US" altLang="ko-KR" sz="1600" dirty="0" smtClean="0"/>
              <a:t>–</a:t>
            </a:r>
            <a:r>
              <a:rPr lang="ko-KR" altLang="en-US" sz="1600" dirty="0" smtClean="0"/>
              <a:t> </a:t>
            </a:r>
            <a:r>
              <a:rPr lang="ko-KR" altLang="en-US" sz="1600" dirty="0" err="1" smtClean="0"/>
              <a:t>한빛미디어</a:t>
            </a:r>
            <a:endParaRPr lang="en-US" altLang="ko-KR" sz="1600" dirty="0" smtClean="0"/>
          </a:p>
          <a:p>
            <a:pPr marL="384175" indent="-384175" latinLnBrk="0">
              <a:buFont typeface="Franklin Gothic Book"/>
              <a:buChar char="■"/>
            </a:pPr>
            <a:endParaRPr lang="en-US" altLang="ko-KR" sz="1600" dirty="0" smtClean="0"/>
          </a:p>
          <a:p>
            <a:pPr marL="384175" indent="-384175" latinLnBrk="0">
              <a:buFont typeface="Franklin Gothic Book"/>
              <a:buChar char="■"/>
            </a:pPr>
            <a:r>
              <a:rPr lang="en-US" altLang="ko-KR" sz="1600" dirty="0"/>
              <a:t>Do it! </a:t>
            </a:r>
            <a:r>
              <a:rPr lang="ko-KR" altLang="en-US" sz="1600" dirty="0"/>
              <a:t>점프 투 장고 </a:t>
            </a:r>
            <a:r>
              <a:rPr lang="ko-KR" altLang="en-US" sz="1600" dirty="0" err="1"/>
              <a:t>파이썬</a:t>
            </a:r>
            <a:r>
              <a:rPr lang="ko-KR" altLang="en-US" sz="1600" dirty="0"/>
              <a:t> 웹 개발부터 배포까지 </a:t>
            </a:r>
            <a:r>
              <a:rPr lang="en-US" altLang="ko-KR" sz="1600" dirty="0"/>
              <a:t>- </a:t>
            </a:r>
            <a:r>
              <a:rPr lang="ko-KR" altLang="en-US" sz="1600" dirty="0" err="1"/>
              <a:t>이지스퍼블리싱</a:t>
            </a:r>
            <a:endParaRPr lang="ko-KR" altLang="en-US" sz="1600" dirty="0"/>
          </a:p>
          <a:p>
            <a:pPr marL="384175" indent="-384175" latinLnBrk="0">
              <a:buFont typeface="Franklin Gothic Book"/>
              <a:buChar char="■"/>
            </a:pPr>
            <a:endParaRPr lang="en-US" altLang="ko-KR" dirty="0"/>
          </a:p>
          <a:p>
            <a:pPr marL="384175" indent="-384175" latinLnBrk="0">
              <a:buFont typeface="Franklin Gothic Book"/>
              <a:buChar char="■"/>
            </a:pP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2097831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개체 틀 19" descr="추상적인 배경">
            <a:extLst>
              <a:ext uri="{FF2B5EF4-FFF2-40B4-BE49-F238E27FC236}">
                <a16:creationId xmlns:a16="http://schemas.microsoft.com/office/drawing/2014/main" id="{B9CF847D-0BA8-4D40-B95D-DAC8A415A56D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5" name="제목 4">
            <a:extLst>
              <a:ext uri="{FF2B5EF4-FFF2-40B4-BE49-F238E27FC236}">
                <a16:creationId xmlns:a16="http://schemas.microsoft.com/office/drawing/2014/main" id="{953F70E9-6111-446A-BD49-B6A996FA0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관련 링크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텍스트 개체 틀 7"/>
          <p:cNvSpPr>
            <a:spLocks noGrp="1"/>
          </p:cNvSpPr>
          <p:nvPr>
            <p:ph type="body" idx="14"/>
          </p:nvPr>
        </p:nvSpPr>
        <p:spPr>
          <a:xfrm>
            <a:off x="6894590" y="2554664"/>
            <a:ext cx="5068023" cy="3148552"/>
          </a:xfrm>
        </p:spPr>
        <p:txBody>
          <a:bodyPr>
            <a:normAutofit fontScale="62500" lnSpcReduction="20000"/>
          </a:bodyPr>
          <a:lstStyle/>
          <a:p>
            <a:pPr latinLnBrk="0">
              <a:buFont typeface="Franklin Gothic Book"/>
              <a:buChar char="■"/>
              <a:defRPr/>
            </a:pPr>
            <a:r>
              <a:rPr lang="en-US" altLang="ko-KR">
                <a:solidFill>
                  <a:schemeClr val="dk1"/>
                </a:solidFill>
              </a:rPr>
              <a:t>https://dev.vworld.kr/dev/v4dv_2ddataguide2_s002.do?svcIde=utiscctv</a:t>
            </a:r>
          </a:p>
          <a:p>
            <a:pPr latinLnBrk="0">
              <a:buFont typeface="Franklin Gothic Book"/>
              <a:buChar char="■"/>
              <a:defRPr/>
            </a:pPr>
            <a:r>
              <a:rPr lang="en-US" altLang="ko-KR">
                <a:solidFill>
                  <a:schemeClr val="dk1"/>
                </a:solidFill>
              </a:rPr>
              <a:t>http://openapi.its.go.kr/portal/dev/dev6.do</a:t>
            </a:r>
          </a:p>
          <a:p>
            <a:pPr latinLnBrk="0">
              <a:buFont typeface="Franklin Gothic Book"/>
              <a:buChar char="■"/>
              <a:defRPr/>
            </a:pPr>
            <a:r>
              <a:rPr lang="en-US" altLang="ko-KR">
                <a:solidFill>
                  <a:schemeClr val="dk1"/>
                </a:solidFill>
              </a:rPr>
              <a:t>https://www.data.go.kr/</a:t>
            </a:r>
          </a:p>
          <a:p>
            <a:pPr latinLnBrk="0">
              <a:buFont typeface="Franklin Gothic Book"/>
              <a:buChar char="■"/>
              <a:defRPr/>
            </a:pPr>
            <a:r>
              <a:rPr lang="en-US" altLang="ko-KR">
                <a:solidFill>
                  <a:schemeClr val="dk1"/>
                </a:solidFill>
              </a:rPr>
              <a:t>https://ovenapp.io/project/OLn8Soxebc7X36mfYdNYJaspNXrq0OZn#Tz9a2</a:t>
            </a:r>
          </a:p>
          <a:p>
            <a:pPr latinLnBrk="0">
              <a:buFont typeface="Franklin Gothic Book"/>
              <a:buChar char="■"/>
              <a:defRPr/>
            </a:pPr>
            <a:r>
              <a:rPr lang="ko-KR" altLang="en-US">
                <a:solidFill>
                  <a:schemeClr val="dk1"/>
                </a:solidFill>
              </a:rPr>
              <a:t>네이버 지도 </a:t>
            </a:r>
            <a:r>
              <a:rPr lang="en-US" altLang="ko-KR">
                <a:solidFill>
                  <a:schemeClr val="dk1"/>
                </a:solidFill>
              </a:rPr>
              <a:t>API - MAPS - Application Service - NAVER Cloud Platform</a:t>
            </a:r>
          </a:p>
          <a:p>
            <a:pPr latinLnBrk="0">
              <a:buFont typeface="Franklin Gothic Book"/>
              <a:buChar char="■"/>
              <a:defRPr/>
            </a:pPr>
            <a:r>
              <a:rPr lang="en-US" altLang="ko-KR">
                <a:solidFill>
                  <a:schemeClr val="dk1"/>
                </a:solidFill>
              </a:rPr>
              <a:t>https://www.koreascience.or.kr/article/JAKO201507740043713.pdf</a:t>
            </a:r>
          </a:p>
          <a:p>
            <a:pPr latinLnBrk="0">
              <a:buFont typeface="Franklin Gothic Book"/>
              <a:buChar char="■"/>
              <a:defRPr/>
            </a:pPr>
            <a:r>
              <a:rPr lang="en-US" altLang="ko-KR">
                <a:solidFill>
                  <a:schemeClr val="dk1"/>
                </a:solidFill>
              </a:rPr>
              <a:t>https://www.data.go.kr/data/15084631/fileData.do#layer-api-guide</a:t>
            </a:r>
          </a:p>
          <a:p>
            <a:pPr latinLnBrk="0">
              <a:buFont typeface="Franklin Gothic Book"/>
              <a:buChar char="■"/>
              <a:defRPr/>
            </a:pPr>
            <a:r>
              <a:rPr lang="en-US" altLang="ko-KR">
                <a:solidFill>
                  <a:schemeClr val="dk1"/>
                </a:solidFill>
              </a:rPr>
              <a:t>https://guide.ncloud-docs.com/docs/ko/naveropenapiv3-maps-overview</a:t>
            </a:r>
          </a:p>
          <a:p>
            <a:pPr latinLnBrk="0">
              <a:buFont typeface="Franklin Gothic Book"/>
              <a:buChar char="■"/>
              <a:defRPr/>
            </a:pPr>
            <a:r>
              <a:rPr lang="en-US" altLang="ko-KR">
                <a:solidFill>
                  <a:schemeClr val="dk1"/>
                </a:solidFill>
              </a:rPr>
              <a:t>https://soheeeep.tistory.com/13</a:t>
            </a:r>
          </a:p>
          <a:p>
            <a:pPr latinLnBrk="0">
              <a:buFont typeface="Franklin Gothic Book"/>
              <a:buChar char="■"/>
              <a:defRPr/>
            </a:pPr>
            <a:r>
              <a:rPr lang="en-US" altLang="ko-KR">
                <a:solidFill>
                  <a:schemeClr val="dk1"/>
                </a:solidFill>
              </a:rPr>
              <a:t>https://www.crimestats.or.kr/portal/crime/selectCrimeIssuePage.do?bbsCd=ISSUE&amp;seq=5298</a:t>
            </a:r>
          </a:p>
          <a:p>
            <a:pPr latinLnBrk="0">
              <a:buFont typeface="Franklin Gothic Book"/>
              <a:buChar char="■"/>
              <a:defRPr/>
            </a:pPr>
            <a:r>
              <a:rPr lang="en-US" altLang="ko-KR">
                <a:solidFill>
                  <a:schemeClr val="dk1"/>
                </a:solidFill>
              </a:rPr>
              <a:t>https://mungto.tistory.com/302</a:t>
            </a:r>
          </a:p>
          <a:p>
            <a:pPr latinLnBrk="0">
              <a:buFont typeface="Franklin Gothic Book"/>
              <a:buChar char="■"/>
              <a:defRPr/>
            </a:pPr>
            <a:r>
              <a:rPr lang="en-US" altLang="ko-KR">
                <a:solidFill>
                  <a:schemeClr val="dk1"/>
                </a:solidFill>
              </a:rPr>
              <a:t>https://news.kbs.co.kr/news/view.do?ncd=5250524</a:t>
            </a:r>
          </a:p>
          <a:p>
            <a:pPr latinLnBrk="0">
              <a:buFont typeface="Franklin Gothic Book"/>
              <a:buChar char="■"/>
              <a:defRPr/>
            </a:pPr>
            <a:r>
              <a:rPr lang="en-US" altLang="ko-KR">
                <a:solidFill>
                  <a:schemeClr val="dk1"/>
                </a:solidFill>
              </a:rPr>
              <a:t>https://www.edaily.co.kr/news/read?newsId=02912646625635752&amp;mediaCodeNo=257</a:t>
            </a:r>
          </a:p>
          <a:p>
            <a:pPr latinLnBrk="0">
              <a:buFont typeface="Franklin Gothic Book"/>
              <a:buChar char="■"/>
              <a:defRPr/>
            </a:pPr>
            <a:r>
              <a:rPr lang="en-US" altLang="ko-KR">
                <a:solidFill>
                  <a:schemeClr val="dk1"/>
                </a:solidFill>
              </a:rPr>
              <a:t>https://kay0426.tistory.com/3</a:t>
            </a:r>
          </a:p>
          <a:p>
            <a:pPr latinLnBrk="0">
              <a:buFont typeface="Franklin Gothic Book"/>
              <a:buChar char="■"/>
              <a:defRPr/>
            </a:pPr>
            <a:r>
              <a:rPr lang="en-US" altLang="ko-KR">
                <a:solidFill>
                  <a:schemeClr val="dk1"/>
                </a:solidFill>
              </a:rPr>
              <a:t>https://www.data.go.kr/data/15054711/fileData.do</a:t>
            </a:r>
          </a:p>
          <a:p>
            <a:pPr latinLnBrk="0">
              <a:buFont typeface="Franklin Gothic Book"/>
              <a:buChar char="■"/>
              <a:defRPr/>
            </a:pPr>
            <a:r>
              <a:rPr lang="en-US" altLang="ko-KR">
                <a:solidFill>
                  <a:schemeClr val="dk1"/>
                </a:solidFill>
              </a:rPr>
              <a:t>https://www.data.go.kr/data/15099907/fileData.do</a:t>
            </a:r>
          </a:p>
          <a:p>
            <a:pPr rtl="0">
              <a:defRPr/>
            </a:pPr>
            <a:r>
              <a:rPr lang="en-US" altLang="ko-KR">
                <a:solidFill>
                  <a:schemeClr val="dk1"/>
                </a:solidFill>
                <a:latin typeface="맑은 고딕"/>
                <a:ea typeface="맑은 고딕"/>
              </a:rPr>
              <a:t>http://www.shinailbo.co.kr/news/articleView.html?idxno=1476713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9EB9F42-DBAC-4200-A2A6-96F4D943E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D581BC7-E183-40DB-AC97-C19EA4EB8894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rtl="0"/>
              <a:t>28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2239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상자 7">
            <a:hlinkClick r:id="rId3"/>
            <a:extLst>
              <a:ext uri="{FF2B5EF4-FFF2-40B4-BE49-F238E27FC236}">
                <a16:creationId xmlns:a16="http://schemas.microsoft.com/office/drawing/2014/main" id="{5FC6C278-4035-446A-A94B-030E792FDDF5}"/>
              </a:ext>
            </a:extLst>
          </p:cNvPr>
          <p:cNvSpPr txBox="1"/>
          <p:nvPr/>
        </p:nvSpPr>
        <p:spPr>
          <a:xfrm>
            <a:off x="1547813" y="2459504"/>
            <a:ext cx="909637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ko-KR" altLang="en-US" sz="6000" b="1" u="sng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질의응답</a:t>
            </a:r>
            <a:endParaRPr lang="en-US" altLang="ko-KR" sz="6000" b="1" u="sng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 rtl="0"/>
            <a:endParaRPr lang="en-US" altLang="ko-KR" sz="2000" b="1" u="sng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2000" b="1" u="sng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깃헙주소</a:t>
            </a:r>
            <a:r>
              <a:rPr lang="ko-KR" altLang="en-US" sz="2000" b="1" u="sng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b="1" u="sng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: https</a:t>
            </a:r>
            <a:r>
              <a:rPr lang="en-US" altLang="ko-KR" sz="2000" b="1" u="sng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://github.com/ansrnskfk/capstone_5</a:t>
            </a:r>
            <a:endParaRPr lang="ko-KR" altLang="en-US" sz="2000" b="1" u="sng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95823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6E18C9-A34F-49C5-973E-6760D1EF1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팀원소개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2" name="그림 개체 틀 21" descr="추상적인 배경">
            <a:extLst>
              <a:ext uri="{FF2B5EF4-FFF2-40B4-BE49-F238E27FC236}">
                <a16:creationId xmlns:a16="http://schemas.microsoft.com/office/drawing/2014/main" id="{0342E5A4-E598-4185-B93F-5814F00C2011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35D9EA8-AA17-47B2-A4C4-B60DC7C7DC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D581BC7-E183-40DB-AC97-C19EA4EB8894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rtl="0"/>
              <a:t>3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479" y="1968886"/>
            <a:ext cx="1428750" cy="142557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</a:extLst>
        </p:spPr>
      </p:pic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0279" y="1979998"/>
            <a:ext cx="1425575" cy="142557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</a:extLst>
        </p:spPr>
      </p:pic>
      <p:pic>
        <p:nvPicPr>
          <p:cNvPr id="13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7167" y="1972061"/>
            <a:ext cx="1422400" cy="14224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</a:extLst>
        </p:spPr>
      </p:pic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4054" y="1976823"/>
            <a:ext cx="1422400" cy="14224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</a:extLst>
        </p:spPr>
      </p:pic>
      <p:pic>
        <p:nvPicPr>
          <p:cNvPr id="15" name="Picture 7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7767" y="1968886"/>
            <a:ext cx="1425575" cy="142557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</a:extLst>
        </p:spPr>
      </p:pic>
      <p:sp>
        <p:nvSpPr>
          <p:cNvPr id="16" name="Text Box 8"/>
          <p:cNvSpPr txBox="1">
            <a:spLocks noChangeArrowheads="1"/>
          </p:cNvSpPr>
          <p:nvPr/>
        </p:nvSpPr>
        <p:spPr bwMode="auto">
          <a:xfrm>
            <a:off x="1133135" y="3911753"/>
            <a:ext cx="1922145" cy="1431925"/>
          </a:xfrm>
          <a:prstGeom prst="rect">
            <a:avLst/>
          </a:prstGeom>
          <a:noFill/>
          <a:ln w="12600" cap="flat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6120" tIns="55692" rIns="96120" bIns="51120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>
              <a:lnSpc>
                <a:spcPct val="98000"/>
              </a:lnSpc>
            </a:pPr>
            <a:r>
              <a:rPr lang="zh-CN" altLang="ko-KR" b="1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  <a:cs typeface="BMDoHyeon-OTF" charset="0"/>
              </a:rPr>
              <a:t>이름 </a:t>
            </a:r>
            <a:r>
              <a:rPr lang="en-US" altLang="ko-KR" b="1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  <a:cs typeface="BMDoHyeon-OTF" charset="0"/>
              </a:rPr>
              <a:t>: </a:t>
            </a:r>
            <a:r>
              <a:rPr lang="zh-CN" altLang="ko-KR" b="1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  <a:cs typeface="BMDoHyeon-OTF" charset="0"/>
              </a:rPr>
              <a:t>이상훈</a:t>
            </a:r>
          </a:p>
          <a:p>
            <a:pPr>
              <a:lnSpc>
                <a:spcPct val="98000"/>
              </a:lnSpc>
            </a:pPr>
            <a:r>
              <a:rPr lang="zh-CN" altLang="ko-KR" sz="1400" b="1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  <a:cs typeface="BMDoHyeon-OTF" charset="0"/>
              </a:rPr>
              <a:t>조장</a:t>
            </a:r>
            <a:r>
              <a:rPr lang="en-US" altLang="ko-KR" sz="1400" b="1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  <a:cs typeface="BMDoHyeon-OTF" charset="0"/>
              </a:rPr>
              <a:t>, </a:t>
            </a:r>
            <a:r>
              <a:rPr lang="zh-CN" altLang="ko-KR" sz="1400" b="1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  <a:cs typeface="BMDoHyeon-OTF" charset="0"/>
              </a:rPr>
              <a:t>자료조사</a:t>
            </a:r>
          </a:p>
          <a:p>
            <a:pPr>
              <a:lnSpc>
                <a:spcPct val="98000"/>
              </a:lnSpc>
            </a:pPr>
            <a:r>
              <a:rPr lang="en-US" altLang="ko-KR" sz="1300" b="1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  <a:cs typeface="BMDoHyeon-OTF" charset="0"/>
              </a:rPr>
              <a:t>010-9338-0986 / zx0986xz@naver.com</a:t>
            </a:r>
          </a:p>
        </p:txBody>
      </p:sp>
      <p:sp>
        <p:nvSpPr>
          <p:cNvPr id="17" name="Text Box 9"/>
          <p:cNvSpPr txBox="1">
            <a:spLocks noChangeArrowheads="1"/>
          </p:cNvSpPr>
          <p:nvPr/>
        </p:nvSpPr>
        <p:spPr>
          <a:xfrm>
            <a:off x="3194197" y="3905970"/>
            <a:ext cx="1986391" cy="1437708"/>
          </a:xfrm>
          <a:prstGeom prst="rect">
            <a:avLst/>
          </a:prstGeom>
          <a:noFill/>
          <a:ln w="12600" cap="flat">
            <a:noFill/>
            <a:miter/>
          </a:ln>
          <a:effectLst/>
        </p:spPr>
        <p:txBody>
          <a:bodyPr lIns="96120" tIns="55692" rIns="96120" bIns="51120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/>
                <a:cs typeface="DejaVu Sans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/>
                <a:cs typeface="DejaVu Sans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/>
                <a:cs typeface="DejaVu Sans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/>
                <a:cs typeface="DejaVu Sans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/>
                <a:cs typeface="DejaVu Sans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/>
                <a:cs typeface="DejaVu Sans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/>
                <a:cs typeface="DejaVu Sans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/>
                <a:cs typeface="DejaVu Sans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/>
                <a:cs typeface="DejaVu Sans"/>
              </a:defRPr>
            </a:lvl9pPr>
          </a:lstStyle>
          <a:p>
            <a:pPr>
              <a:lnSpc>
                <a:spcPct val="98000"/>
              </a:lnSpc>
              <a:defRPr/>
            </a:pPr>
            <a:r>
              <a:rPr lang="zh-CN" altLang="ko-KR" b="1">
                <a:solidFill>
                  <a:schemeClr val="tx1"/>
                </a:solidFill>
                <a:latin typeface="돋움"/>
                <a:ea typeface="돋움"/>
                <a:cs typeface="BMDoHyeon-OTF"/>
              </a:rPr>
              <a:t>이름 </a:t>
            </a:r>
            <a:r>
              <a:rPr lang="en-US" altLang="ko-KR" b="1">
                <a:solidFill>
                  <a:schemeClr val="tx1"/>
                </a:solidFill>
                <a:latin typeface="돋움"/>
                <a:ea typeface="돋움"/>
                <a:cs typeface="BMDoHyeon-OTF"/>
              </a:rPr>
              <a:t>: </a:t>
            </a:r>
            <a:r>
              <a:rPr lang="zh-CN" altLang="ko-KR" b="1">
                <a:solidFill>
                  <a:schemeClr val="tx1"/>
                </a:solidFill>
                <a:latin typeface="돋움"/>
                <a:ea typeface="돋움"/>
                <a:cs typeface="BMDoHyeon-OTF"/>
              </a:rPr>
              <a:t>박태영</a:t>
            </a:r>
          </a:p>
          <a:p>
            <a:pPr>
              <a:lnSpc>
                <a:spcPct val="98000"/>
              </a:lnSpc>
              <a:defRPr/>
            </a:pPr>
            <a:r>
              <a:rPr lang="zh-CN" altLang="ko-KR" sz="1400" b="1">
                <a:solidFill>
                  <a:schemeClr val="tx1"/>
                </a:solidFill>
                <a:latin typeface="돋움"/>
                <a:ea typeface="돋움"/>
                <a:cs typeface="BMDoHyeon-OTF"/>
              </a:rPr>
              <a:t>보조 프로그래밍</a:t>
            </a:r>
            <a:r>
              <a:rPr lang="en-US" altLang="ko-KR" sz="1400" b="1">
                <a:solidFill>
                  <a:schemeClr val="tx1"/>
                </a:solidFill>
                <a:latin typeface="돋움"/>
                <a:ea typeface="돋움"/>
                <a:cs typeface="BMDoHyeon-OTF"/>
              </a:rPr>
              <a:t>, </a:t>
            </a:r>
            <a:r>
              <a:rPr lang="zh-CN" altLang="ko-KR" sz="1400" b="1">
                <a:solidFill>
                  <a:schemeClr val="tx1"/>
                </a:solidFill>
                <a:latin typeface="돋움"/>
                <a:ea typeface="돋움"/>
                <a:cs typeface="BMDoHyeon-OTF"/>
              </a:rPr>
              <a:t>자료조사</a:t>
            </a:r>
            <a:r>
              <a:rPr lang="en-US" altLang="ko-KR" sz="1400" b="1">
                <a:solidFill>
                  <a:schemeClr val="tx1"/>
                </a:solidFill>
                <a:latin typeface="돋움"/>
                <a:ea typeface="돋움"/>
                <a:cs typeface="BMDoHyeon-OTF"/>
              </a:rPr>
              <a:t>,</a:t>
            </a:r>
            <a:r>
              <a:rPr lang="ko-KR" altLang="en-US" sz="1400" b="1">
                <a:solidFill>
                  <a:schemeClr val="tx1"/>
                </a:solidFill>
                <a:latin typeface="돋움"/>
                <a:ea typeface="돋움"/>
                <a:cs typeface="BMDoHyeon-OTF"/>
              </a:rPr>
              <a:t> 프로젝트 발표</a:t>
            </a:r>
          </a:p>
          <a:p>
            <a:pPr>
              <a:lnSpc>
                <a:spcPct val="98000"/>
              </a:lnSpc>
              <a:defRPr/>
            </a:pPr>
            <a:r>
              <a:rPr lang="en-US" altLang="ko-KR" sz="1300" b="1">
                <a:solidFill>
                  <a:schemeClr val="tx1"/>
                </a:solidFill>
                <a:latin typeface="돋움"/>
                <a:ea typeface="돋움"/>
                <a:cs typeface="BMDoHyeon-OTF"/>
              </a:rPr>
              <a:t>010-3930-5243 / fkdlsdl901@naver.com</a:t>
            </a:r>
          </a:p>
        </p:txBody>
      </p:sp>
      <p:sp>
        <p:nvSpPr>
          <p:cNvPr id="18" name="Text Box 10"/>
          <p:cNvSpPr txBox="1">
            <a:spLocks noChangeArrowheads="1"/>
          </p:cNvSpPr>
          <p:nvPr/>
        </p:nvSpPr>
        <p:spPr>
          <a:xfrm>
            <a:off x="5241492" y="3900049"/>
            <a:ext cx="2111375" cy="1431925"/>
          </a:xfrm>
          <a:prstGeom prst="rect">
            <a:avLst/>
          </a:prstGeom>
          <a:noFill/>
          <a:ln w="12600" cap="flat">
            <a:noFill/>
            <a:miter/>
          </a:ln>
          <a:effectLst/>
        </p:spPr>
        <p:txBody>
          <a:bodyPr lIns="96120" tIns="55692" rIns="96120" bIns="51120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/>
                <a:cs typeface="DejaVu Sans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/>
                <a:cs typeface="DejaVu Sans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/>
                <a:cs typeface="DejaVu Sans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/>
                <a:cs typeface="DejaVu Sans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/>
                <a:cs typeface="DejaVu Sans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/>
                <a:cs typeface="DejaVu Sans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/>
                <a:cs typeface="DejaVu Sans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/>
                <a:cs typeface="DejaVu Sans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/>
                <a:cs typeface="DejaVu Sans"/>
              </a:defRPr>
            </a:lvl9pPr>
          </a:lstStyle>
          <a:p>
            <a:pPr>
              <a:lnSpc>
                <a:spcPct val="98000"/>
              </a:lnSpc>
              <a:defRPr/>
            </a:pPr>
            <a:r>
              <a:rPr lang="zh-CN" altLang="ko-KR" b="1">
                <a:solidFill>
                  <a:schemeClr val="tx1"/>
                </a:solidFill>
                <a:latin typeface="돋움"/>
                <a:ea typeface="돋움"/>
                <a:cs typeface="BMDoHyeon-OTF"/>
              </a:rPr>
              <a:t>이름 </a:t>
            </a:r>
            <a:r>
              <a:rPr lang="en-US" altLang="ko-KR" b="1">
                <a:solidFill>
                  <a:schemeClr val="tx1"/>
                </a:solidFill>
                <a:latin typeface="돋움"/>
                <a:ea typeface="돋움"/>
                <a:cs typeface="BMDoHyeon-OTF"/>
              </a:rPr>
              <a:t>: </a:t>
            </a:r>
            <a:r>
              <a:rPr lang="zh-CN" altLang="ko-KR" b="1">
                <a:solidFill>
                  <a:schemeClr val="tx1"/>
                </a:solidFill>
                <a:latin typeface="돋움"/>
                <a:ea typeface="돋움"/>
                <a:cs typeface="BMDoHyeon-OTF"/>
              </a:rPr>
              <a:t>최규태</a:t>
            </a:r>
          </a:p>
          <a:p>
            <a:pPr>
              <a:lnSpc>
                <a:spcPct val="98000"/>
              </a:lnSpc>
              <a:defRPr/>
            </a:pPr>
            <a:r>
              <a:rPr lang="ko-KR" altLang="en-US" sz="1400" b="1">
                <a:solidFill>
                  <a:schemeClr val="tx1"/>
                </a:solidFill>
                <a:latin typeface="돋움"/>
                <a:ea typeface="돋움"/>
                <a:cs typeface="BMDoHyeon-OTF"/>
              </a:rPr>
              <a:t>웹 프론트엔드</a:t>
            </a:r>
            <a:r>
              <a:rPr lang="en-US" altLang="ko-KR" sz="1400" b="1">
                <a:solidFill>
                  <a:schemeClr val="tx1"/>
                </a:solidFill>
                <a:latin typeface="돋움"/>
                <a:ea typeface="돋움"/>
                <a:cs typeface="BMDoHyeon-OTF"/>
              </a:rPr>
              <a:t>,</a:t>
            </a:r>
            <a:r>
              <a:rPr lang="ko-KR" altLang="en-US" sz="1400" b="1">
                <a:solidFill>
                  <a:schemeClr val="tx1"/>
                </a:solidFill>
                <a:latin typeface="돋움"/>
                <a:ea typeface="돋움"/>
                <a:cs typeface="BMDoHyeon-OTF"/>
              </a:rPr>
              <a:t> 자료조사</a:t>
            </a:r>
          </a:p>
          <a:p>
            <a:pPr>
              <a:lnSpc>
                <a:spcPct val="98000"/>
              </a:lnSpc>
              <a:defRPr/>
            </a:pPr>
            <a:r>
              <a:rPr lang="en-US" altLang="ko-KR" sz="1300" b="1">
                <a:solidFill>
                  <a:schemeClr val="tx1"/>
                </a:solidFill>
                <a:latin typeface="돋움"/>
                <a:ea typeface="돋움"/>
                <a:cs typeface="BMDoHyeon-OTF"/>
              </a:rPr>
              <a:t>010-7486-0725 / kuitae0725@gmail.com</a:t>
            </a:r>
          </a:p>
        </p:txBody>
      </p:sp>
      <p:sp>
        <p:nvSpPr>
          <p:cNvPr id="19" name="Text Box 11"/>
          <p:cNvSpPr txBox="1">
            <a:spLocks noChangeArrowheads="1"/>
          </p:cNvSpPr>
          <p:nvPr/>
        </p:nvSpPr>
        <p:spPr bwMode="auto">
          <a:xfrm>
            <a:off x="7335577" y="3863565"/>
            <a:ext cx="2179637" cy="1431925"/>
          </a:xfrm>
          <a:prstGeom prst="rect">
            <a:avLst/>
          </a:prstGeom>
          <a:noFill/>
          <a:ln w="12600" cap="flat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6120" tIns="55692" rIns="96120" bIns="51120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>
              <a:lnSpc>
                <a:spcPct val="98000"/>
              </a:lnSpc>
            </a:pPr>
            <a:r>
              <a:rPr lang="zh-CN" altLang="ko-KR" b="1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  <a:cs typeface="BMDoHyeon-OTF" charset="0"/>
              </a:rPr>
              <a:t>이름 </a:t>
            </a:r>
            <a:r>
              <a:rPr lang="en-US" altLang="ko-KR" b="1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  <a:cs typeface="BMDoHyeon-OTF" charset="0"/>
              </a:rPr>
              <a:t>: </a:t>
            </a:r>
            <a:r>
              <a:rPr lang="zh-CN" altLang="ko-KR" b="1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  <a:cs typeface="BMDoHyeon-OTF" charset="0"/>
              </a:rPr>
              <a:t>김성호</a:t>
            </a:r>
          </a:p>
          <a:p>
            <a:pPr>
              <a:lnSpc>
                <a:spcPct val="98000"/>
              </a:lnSpc>
            </a:pPr>
            <a:r>
              <a:rPr lang="zh-CN" altLang="ko-KR" sz="1400" b="1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  <a:cs typeface="BMDoHyeon-OTF" charset="0"/>
              </a:rPr>
              <a:t>보조 프로그래밍</a:t>
            </a:r>
            <a:r>
              <a:rPr lang="en-US" altLang="ko-KR" sz="1400" b="1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  <a:cs typeface="BMDoHyeon-OTF" charset="0"/>
              </a:rPr>
              <a:t>, </a:t>
            </a:r>
            <a:r>
              <a:rPr lang="zh-CN" altLang="ko-KR" sz="1400" b="1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  <a:cs typeface="BMDoHyeon-OTF" charset="0"/>
              </a:rPr>
              <a:t>자료조사</a:t>
            </a:r>
          </a:p>
          <a:p>
            <a:pPr>
              <a:lnSpc>
                <a:spcPct val="98000"/>
              </a:lnSpc>
            </a:pPr>
            <a:r>
              <a:rPr lang="en-US" altLang="ko-KR" sz="1300" b="1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  <a:cs typeface="BMDoHyeon-OTF" charset="0"/>
              </a:rPr>
              <a:t>010-9179-7863 / jacobasdf@naver.com</a:t>
            </a:r>
          </a:p>
        </p:txBody>
      </p:sp>
      <p:sp>
        <p:nvSpPr>
          <p:cNvPr id="20" name="Text Box 12"/>
          <p:cNvSpPr txBox="1">
            <a:spLocks noChangeArrowheads="1"/>
          </p:cNvSpPr>
          <p:nvPr/>
        </p:nvSpPr>
        <p:spPr>
          <a:xfrm>
            <a:off x="9383046" y="3863536"/>
            <a:ext cx="2226253" cy="1468438"/>
          </a:xfrm>
          <a:prstGeom prst="rect">
            <a:avLst/>
          </a:prstGeom>
          <a:noFill/>
          <a:ln w="12600" cap="flat">
            <a:noFill/>
            <a:miter/>
          </a:ln>
          <a:effectLst/>
        </p:spPr>
        <p:txBody>
          <a:bodyPr lIns="96120" tIns="55692" rIns="96120" bIns="51120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</a:tabLst>
              <a:defRPr>
                <a:solidFill>
                  <a:srgbClr val="000000"/>
                </a:solidFill>
                <a:latin typeface="Arial"/>
                <a:cs typeface="DejaVu Sans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</a:tabLst>
              <a:defRPr>
                <a:solidFill>
                  <a:srgbClr val="000000"/>
                </a:solidFill>
                <a:latin typeface="Arial"/>
                <a:cs typeface="DejaVu Sans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</a:tabLst>
              <a:defRPr>
                <a:solidFill>
                  <a:srgbClr val="000000"/>
                </a:solidFill>
                <a:latin typeface="Arial"/>
                <a:cs typeface="DejaVu Sans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</a:tabLst>
              <a:defRPr>
                <a:solidFill>
                  <a:srgbClr val="000000"/>
                </a:solidFill>
                <a:latin typeface="Arial"/>
                <a:cs typeface="DejaVu Sans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</a:tabLst>
              <a:defRPr>
                <a:solidFill>
                  <a:srgbClr val="000000"/>
                </a:solidFill>
                <a:latin typeface="Arial"/>
                <a:cs typeface="DejaVu Sans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</a:tabLst>
              <a:defRPr>
                <a:solidFill>
                  <a:srgbClr val="000000"/>
                </a:solidFill>
                <a:latin typeface="Arial"/>
                <a:cs typeface="DejaVu Sans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</a:tabLst>
              <a:defRPr>
                <a:solidFill>
                  <a:srgbClr val="000000"/>
                </a:solidFill>
                <a:latin typeface="Arial"/>
                <a:cs typeface="DejaVu Sans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</a:tabLst>
              <a:defRPr>
                <a:solidFill>
                  <a:srgbClr val="000000"/>
                </a:solidFill>
                <a:latin typeface="Arial"/>
                <a:cs typeface="DejaVu Sans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</a:tabLst>
              <a:defRPr>
                <a:solidFill>
                  <a:srgbClr val="000000"/>
                </a:solidFill>
                <a:latin typeface="Arial"/>
                <a:cs typeface="DejaVu Sans"/>
              </a:defRPr>
            </a:lvl9pPr>
          </a:lstStyle>
          <a:p>
            <a:pPr>
              <a:lnSpc>
                <a:spcPct val="98000"/>
              </a:lnSpc>
              <a:defRPr/>
            </a:pPr>
            <a:r>
              <a:rPr lang="zh-CN" altLang="ko-KR" b="1">
                <a:solidFill>
                  <a:schemeClr val="tx1"/>
                </a:solidFill>
                <a:latin typeface="돋움"/>
                <a:ea typeface="돋움"/>
                <a:cs typeface="BMDoHyeon-OTF"/>
              </a:rPr>
              <a:t>이름 </a:t>
            </a:r>
            <a:r>
              <a:rPr lang="en-US" altLang="ko-KR" b="1">
                <a:solidFill>
                  <a:schemeClr val="tx1"/>
                </a:solidFill>
                <a:latin typeface="돋움"/>
                <a:ea typeface="돋움"/>
                <a:cs typeface="BMDoHyeon-OTF"/>
              </a:rPr>
              <a:t>: </a:t>
            </a:r>
            <a:r>
              <a:rPr lang="zh-CN" altLang="ko-KR" b="1">
                <a:solidFill>
                  <a:schemeClr val="tx1"/>
                </a:solidFill>
                <a:latin typeface="돋움"/>
                <a:ea typeface="돋움"/>
                <a:cs typeface="BMDoHyeon-OTF"/>
              </a:rPr>
              <a:t>이경근</a:t>
            </a:r>
          </a:p>
          <a:p>
            <a:pPr>
              <a:lnSpc>
                <a:spcPct val="98000"/>
              </a:lnSpc>
              <a:defRPr/>
            </a:pPr>
            <a:r>
              <a:rPr lang="ko-KR" altLang="en-US" sz="1400" b="1">
                <a:solidFill>
                  <a:schemeClr val="tx1"/>
                </a:solidFill>
                <a:latin typeface="돋움"/>
                <a:ea typeface="돋움"/>
                <a:cs typeface="BMDoHyeon-OTF"/>
              </a:rPr>
              <a:t>메인</a:t>
            </a:r>
            <a:r>
              <a:rPr lang="zh-CN" altLang="ko-KR" sz="1400" b="1">
                <a:solidFill>
                  <a:schemeClr val="tx1"/>
                </a:solidFill>
                <a:latin typeface="돋움"/>
                <a:ea typeface="돋움"/>
                <a:cs typeface="BMDoHyeon-OTF"/>
              </a:rPr>
              <a:t> 프로그래밍</a:t>
            </a:r>
            <a:r>
              <a:rPr lang="en-US" altLang="ko-KR" sz="1400" b="1">
                <a:solidFill>
                  <a:schemeClr val="tx1"/>
                </a:solidFill>
                <a:latin typeface="돋움"/>
                <a:ea typeface="돋움"/>
                <a:cs typeface="BMDoHyeon-OTF"/>
              </a:rPr>
              <a:t>, </a:t>
            </a:r>
            <a:r>
              <a:rPr lang="zh-CN" altLang="ko-KR" sz="1400" b="1">
                <a:solidFill>
                  <a:schemeClr val="tx1"/>
                </a:solidFill>
                <a:latin typeface="돋움"/>
                <a:ea typeface="돋움"/>
                <a:cs typeface="BMDoHyeon-OTF"/>
              </a:rPr>
              <a:t>자료조사</a:t>
            </a:r>
          </a:p>
          <a:p>
            <a:pPr>
              <a:lnSpc>
                <a:spcPct val="98000"/>
              </a:lnSpc>
              <a:defRPr/>
            </a:pPr>
            <a:r>
              <a:rPr lang="en-US" altLang="ko-KR" sz="1400" b="1">
                <a:solidFill>
                  <a:schemeClr val="tx1"/>
                </a:solidFill>
                <a:latin typeface="돋움"/>
                <a:ea typeface="돋움"/>
                <a:cs typeface="BMDoHyeon-OTF"/>
              </a:rPr>
              <a:t>010-2855-9735 / leegg98@gmail.com</a:t>
            </a:r>
          </a:p>
        </p:txBody>
      </p:sp>
    </p:spTree>
    <p:extLst>
      <p:ext uri="{BB962C8B-B14F-4D97-AF65-F5344CB8AC3E}">
        <p14:creationId xmlns:p14="http://schemas.microsoft.com/office/powerpoint/2010/main" val="4080312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4B26A0-76B0-4D92-8A3B-F4FB7FCBB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ko-KR" altLang="en-US" dirty="0"/>
              <a:t>기존 </a:t>
            </a:r>
            <a:r>
              <a:rPr lang="ko-KR" altLang="en-US" dirty="0" err="1"/>
              <a:t>안심귀가</a:t>
            </a:r>
            <a:r>
              <a:rPr lang="ko-KR" altLang="en-US" dirty="0"/>
              <a:t> 서비스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50184F8-7D3E-4F39-85DA-53F65AF618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서울시 </a:t>
            </a:r>
            <a:r>
              <a:rPr lang="ko-KR" altLang="en-US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안심귀가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서비스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7BC30F8-1890-4494-869A-DCD11E9F5FF4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 rtlCol="0">
            <a:normAutofit/>
          </a:bodyPr>
          <a:lstStyle/>
          <a:p>
            <a:pPr rtl="0"/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사용자의 위치정보확인</a:t>
            </a:r>
            <a:r>
              <a:rPr lang="en-US" altLang="ko-KR" dirty="0"/>
              <a:t> </a:t>
            </a:r>
            <a:r>
              <a:rPr lang="ko-KR" altLang="en-US" dirty="0" smtClean="0"/>
              <a:t>기능</a:t>
            </a:r>
            <a:r>
              <a:rPr lang="en-US" altLang="ko-KR" dirty="0" smtClean="0"/>
              <a:t>.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/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긴급상황 발생시 긴급신고 실행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rtl="0"/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실시간 모니터링 및 구조지원 기능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FE91C663-2D66-4255-91B4-906F720EB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D581BC7-E183-40DB-AC97-C19EA4EB8894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rtl="0"/>
              <a:t>4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5EC88EDC-DE1B-4E22-AB2A-B461D5C8135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87265" y="5878720"/>
            <a:ext cx="3066535" cy="298800"/>
          </a:xfrm>
        </p:spPr>
        <p:txBody>
          <a:bodyPr rtlCol="0"/>
          <a:lstStyle/>
          <a:p>
            <a:r>
              <a:rPr lang="en-US" altLang="ko-KR" dirty="0"/>
              <a:t>https://mediahub.seoul.go.kr/archives/2003223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4742" y="1329068"/>
            <a:ext cx="5799102" cy="386861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905111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FF93F71D-1663-42FA-A91E-FA23F03F0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문제점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F62CA978-7F10-45ED-A5E7-73BCC796D2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기존 </a:t>
            </a:r>
            <a:r>
              <a:rPr lang="ko-KR" altLang="en-US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안심귀가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서비스들의 문제점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1C19D996-1EAD-4EC5-92CC-5A60F9A9E91F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 rtlCol="0"/>
          <a:lstStyle/>
          <a:p>
            <a:pPr rtl="0"/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위치추적기능으로 단순히 본인 위치만 표시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rtl="0"/>
            <a:endParaRPr lang="en-US" altLang="ko-KR" dirty="0"/>
          </a:p>
          <a:p>
            <a:pPr rtl="0"/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신고기능만을 가지고 있음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rtl="0"/>
            <a:endParaRPr lang="en-US" altLang="ko-KR" dirty="0"/>
          </a:p>
          <a:p>
            <a:pPr marL="0" indent="0" rtl="0">
              <a:buNone/>
            </a:pP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94C7D40-6709-40D4-B0FB-9D6311AF43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D581BC7-E183-40DB-AC97-C19EA4EB8894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rtl="0"/>
              <a:t>5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96AB769-C08B-4A71-BEE7-D771D274389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895248" y="5878720"/>
            <a:ext cx="6493476" cy="298800"/>
          </a:xfrm>
        </p:spPr>
        <p:txBody>
          <a:bodyPr rtlCol="0"/>
          <a:lstStyle/>
          <a:p>
            <a:r>
              <a:rPr lang="ko-KR" altLang="en-US" dirty="0" smtClean="0"/>
              <a:t>군산시 </a:t>
            </a:r>
            <a:r>
              <a:rPr lang="en-US" altLang="ko-KR" dirty="0" smtClean="0"/>
              <a:t>- https</a:t>
            </a:r>
            <a:r>
              <a:rPr lang="en-US" altLang="ko-KR" dirty="0"/>
              <a:t>://play.google.com/store/apps/details?id=com.danusys.gunsan_safety_helper&amp;hl=en_CA&amp;gl=US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299" y="1402406"/>
            <a:ext cx="3352817" cy="1395991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6535" y="2652934"/>
            <a:ext cx="3290139" cy="1384992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19" name="날짜 개체 틀 1">
            <a:extLst>
              <a:ext uri="{FF2B5EF4-FFF2-40B4-BE49-F238E27FC236}">
                <a16:creationId xmlns:a16="http://schemas.microsoft.com/office/drawing/2014/main" id="{A96AB769-C08B-4A71-BEE7-D771D274389A}"/>
              </a:ext>
            </a:extLst>
          </p:cNvPr>
          <p:cNvSpPr txBox="1">
            <a:spLocks/>
          </p:cNvSpPr>
          <p:nvPr/>
        </p:nvSpPr>
        <p:spPr>
          <a:xfrm>
            <a:off x="4318600" y="6195642"/>
            <a:ext cx="7070124" cy="2988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 rtl="0">
              <a:defRPr lang="ko-KR"/>
            </a:defPPr>
            <a:lvl1pPr marL="0" algn="r" defTabSz="914400" rtl="0" eaLnBrk="1" latinLnBrk="0" hangingPunct="1">
              <a:defRPr sz="1000" kern="1200">
                <a:solidFill>
                  <a:schemeClr val="bg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보령시 </a:t>
            </a:r>
            <a:r>
              <a:rPr lang="en-US" altLang="ko-KR" dirty="0" smtClean="0"/>
              <a:t>- https</a:t>
            </a:r>
            <a:r>
              <a:rPr lang="en-US" altLang="ko-KR" dirty="0"/>
              <a:t>://play.google.com/store/apps/details?id=kr.chungnam.boryeong.application.homesafety&amp;hl=en_CA&amp;gl=US</a:t>
            </a:r>
            <a:endParaRPr lang="ko-KR" altLang="en-US" dirty="0"/>
          </a:p>
        </p:txBody>
      </p:sp>
      <p:sp>
        <p:nvSpPr>
          <p:cNvPr id="21" name="날짜 개체 틀 1">
            <a:extLst>
              <a:ext uri="{FF2B5EF4-FFF2-40B4-BE49-F238E27FC236}">
                <a16:creationId xmlns:a16="http://schemas.microsoft.com/office/drawing/2014/main" id="{A96AB769-C08B-4A71-BEE7-D771D274389A}"/>
              </a:ext>
            </a:extLst>
          </p:cNvPr>
          <p:cNvSpPr txBox="1">
            <a:spLocks/>
          </p:cNvSpPr>
          <p:nvPr/>
        </p:nvSpPr>
        <p:spPr>
          <a:xfrm>
            <a:off x="4895248" y="6037181"/>
            <a:ext cx="6493476" cy="2988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 rtl="0">
              <a:defRPr lang="ko-KR"/>
            </a:defPPr>
            <a:lvl1pPr marL="0" algn="r" defTabSz="914400" rtl="0" eaLnBrk="1" latinLnBrk="0" hangingPunct="1">
              <a:defRPr sz="1000" kern="1200">
                <a:solidFill>
                  <a:schemeClr val="bg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아산시 </a:t>
            </a:r>
            <a:r>
              <a:rPr lang="en-US" altLang="ko-KR" dirty="0" smtClean="0"/>
              <a:t>- https</a:t>
            </a:r>
            <a:r>
              <a:rPr lang="en-US" altLang="ko-KR" dirty="0"/>
              <a:t>://play.google.com/store/apps/details?id=kr.go.asan.safereturn&amp;hl=en_CA&amp;gl=US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27826" y="3772223"/>
            <a:ext cx="3161711" cy="1389836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</p:spTree>
    <p:extLst>
      <p:ext uri="{BB962C8B-B14F-4D97-AF65-F5344CB8AC3E}">
        <p14:creationId xmlns:p14="http://schemas.microsoft.com/office/powerpoint/2010/main" val="7642961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4B26A0-76B0-4D92-8A3B-F4FB7FCBB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ko-KR" dirty="0" err="1">
                <a:latin typeface="+mj-ea"/>
              </a:rPr>
              <a:t>AINavI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50184F8-7D3E-4F39-85DA-53F65AF618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지도상에 위치정보 표시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7BC30F8-1890-4494-869A-DCD11E9F5FF4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815720" y="3869349"/>
            <a:ext cx="4319755" cy="1328330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사용자의 위치정보확인</a:t>
            </a:r>
            <a:r>
              <a:rPr lang="en-US" altLang="ko-KR" dirty="0"/>
              <a:t> </a:t>
            </a:r>
            <a:r>
              <a:rPr lang="ko-KR" altLang="en-US" dirty="0" smtClean="0"/>
              <a:t>기능</a:t>
            </a:r>
            <a:r>
              <a:rPr lang="en-US" altLang="ko-KR" dirty="0" smtClean="0"/>
              <a:t>.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/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CCTV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위치 확인 기능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rtl="0"/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편의점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파출소 등</a:t>
            </a:r>
            <a:r>
              <a:rPr lang="en-US" altLang="ko-KR" dirty="0"/>
              <a:t>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추가적인 안전보장거점 확인 기능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FE91C663-2D66-4255-91B4-906F720EB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D581BC7-E183-40DB-AC97-C19EA4EB8894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rtl="0"/>
              <a:t>6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5EC88EDC-DE1B-4E22-AB2A-B461D5C8135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937686" y="5878720"/>
            <a:ext cx="7416115" cy="298800"/>
          </a:xfrm>
        </p:spPr>
        <p:txBody>
          <a:bodyPr rtlCol="0"/>
          <a:lstStyle/>
          <a:p>
            <a:pPr fontAlgn="base"/>
            <a:r>
              <a:rPr lang="ko-KR" altLang="en-US" dirty="0">
                <a:solidFill>
                  <a:schemeClr val="tx2"/>
                </a:solidFill>
              </a:rPr>
              <a:t>카카오 오븐으로 </a:t>
            </a:r>
            <a:r>
              <a:rPr lang="ko-KR" altLang="en-US" dirty="0" smtClean="0">
                <a:solidFill>
                  <a:schemeClr val="tx2"/>
                </a:solidFill>
              </a:rPr>
              <a:t>예시 작성 </a:t>
            </a:r>
            <a:r>
              <a:rPr lang="en-US" altLang="ko-KR" dirty="0" smtClean="0">
                <a:solidFill>
                  <a:schemeClr val="tx2"/>
                </a:solidFill>
              </a:rPr>
              <a:t>: https</a:t>
            </a:r>
            <a:r>
              <a:rPr lang="en-US" altLang="ko-KR" dirty="0">
                <a:solidFill>
                  <a:schemeClr val="tx2"/>
                </a:solidFill>
              </a:rPr>
              <a:t>://</a:t>
            </a:r>
            <a:r>
              <a:rPr lang="en-US" altLang="ko-KR" dirty="0" smtClean="0">
                <a:solidFill>
                  <a:schemeClr val="tx2"/>
                </a:solidFill>
              </a:rPr>
              <a:t>ovenapp.io/project/OLn8Soxebc7X36mfYdNYJaspNXrq0OZn#Tz9a2</a:t>
            </a:r>
            <a:endParaRPr lang="en-US" altLang="ko-KR" sz="1200" dirty="0">
              <a:solidFill>
                <a:schemeClr val="tx2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1412" y="1490713"/>
            <a:ext cx="1820727" cy="350770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2282" y="1490714"/>
            <a:ext cx="1828269" cy="350770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8076" y="1490713"/>
            <a:ext cx="1828269" cy="350770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54615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4B26A0-76B0-4D92-8A3B-F4FB7FCBB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ko-KR" dirty="0" err="1">
                <a:latin typeface="+mj-ea"/>
              </a:rPr>
              <a:t>AINavI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50184F8-7D3E-4F39-85DA-53F65AF618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위치정보를 경유하는 </a:t>
            </a:r>
            <a:r>
              <a:rPr lang="ko-KR" altLang="en-US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네이게이션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기능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7BC30F8-1890-4494-869A-DCD11E9F5FF4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815720" y="3869349"/>
            <a:ext cx="4319755" cy="1328330"/>
          </a:xfrm>
        </p:spPr>
        <p:txBody>
          <a:bodyPr rtlCol="0">
            <a:normAutofit/>
          </a:bodyPr>
          <a:lstStyle/>
          <a:p>
            <a:pPr rtl="0"/>
            <a:r>
              <a:rPr lang="en-US" altLang="ko-KR" dirty="0" smtClean="0"/>
              <a:t>CCTV, </a:t>
            </a:r>
            <a:r>
              <a:rPr lang="ko-KR" altLang="en-US" dirty="0" smtClean="0"/>
              <a:t>편의점</a:t>
            </a:r>
            <a:r>
              <a:rPr lang="en-US" altLang="ko-KR" dirty="0" smtClean="0"/>
              <a:t>, </a:t>
            </a:r>
            <a:r>
              <a:rPr lang="ko-KR" altLang="en-US" dirty="0" smtClean="0"/>
              <a:t>파출소 등의 안전보장거점을 경유하는</a:t>
            </a:r>
            <a:endParaRPr lang="en-US" altLang="ko-KR" dirty="0" smtClean="0"/>
          </a:p>
          <a:p>
            <a:pPr rtl="0"/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길안내 </a:t>
            </a:r>
            <a:r>
              <a:rPr lang="ko-KR" altLang="en-US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네이게이션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기능제공</a:t>
            </a:r>
            <a:r>
              <a:rPr lang="en-US" altLang="ko-KR" dirty="0"/>
              <a:t>.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FE91C663-2D66-4255-91B4-906F720EB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D581BC7-E183-40DB-AC97-C19EA4EB8894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rtl="0"/>
              <a:t>7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5EC88EDC-DE1B-4E22-AB2A-B461D5C8135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937686" y="5878720"/>
            <a:ext cx="7416115" cy="298800"/>
          </a:xfrm>
        </p:spPr>
        <p:txBody>
          <a:bodyPr rtlCol="0"/>
          <a:lstStyle/>
          <a:p>
            <a:pPr fontAlgn="base"/>
            <a:r>
              <a:rPr lang="ko-KR" altLang="en-US" dirty="0">
                <a:solidFill>
                  <a:schemeClr val="tx2"/>
                </a:solidFill>
              </a:rPr>
              <a:t>카카오 오븐으로 </a:t>
            </a:r>
            <a:r>
              <a:rPr lang="ko-KR" altLang="en-US" dirty="0" smtClean="0">
                <a:solidFill>
                  <a:schemeClr val="tx2"/>
                </a:solidFill>
              </a:rPr>
              <a:t>예시 작성 </a:t>
            </a:r>
            <a:r>
              <a:rPr lang="en-US" altLang="ko-KR" dirty="0" smtClean="0">
                <a:solidFill>
                  <a:schemeClr val="tx2"/>
                </a:solidFill>
              </a:rPr>
              <a:t>: https</a:t>
            </a:r>
            <a:r>
              <a:rPr lang="en-US" altLang="ko-KR" dirty="0">
                <a:solidFill>
                  <a:schemeClr val="tx2"/>
                </a:solidFill>
              </a:rPr>
              <a:t>://</a:t>
            </a:r>
            <a:r>
              <a:rPr lang="en-US" altLang="ko-KR" dirty="0" smtClean="0">
                <a:solidFill>
                  <a:schemeClr val="tx2"/>
                </a:solidFill>
              </a:rPr>
              <a:t>ovenapp.io/project/OLn8Soxebc7X36mfYdNYJaspNXrq0OZn#Tz9a2</a:t>
            </a:r>
            <a:endParaRPr lang="en-US" altLang="ko-KR" sz="1200" dirty="0">
              <a:solidFill>
                <a:schemeClr val="tx2"/>
              </a:solidFill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6341" y="1490712"/>
            <a:ext cx="1830870" cy="349799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8076" y="1490712"/>
            <a:ext cx="1833342" cy="350770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2283" y="1490713"/>
            <a:ext cx="1828268" cy="349799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359073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4B26A0-76B0-4D92-8A3B-F4FB7FCBB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ko-KR" dirty="0" err="1">
                <a:latin typeface="+mj-ea"/>
              </a:rPr>
              <a:t>AINavI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50184F8-7D3E-4F39-85DA-53F65AF618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구현알고리즘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7BC30F8-1890-4494-869A-DCD11E9F5FF4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815720" y="3869349"/>
            <a:ext cx="4319755" cy="1328330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 dirty="0" err="1" smtClean="0"/>
              <a:t>다익스트라</a:t>
            </a:r>
            <a:r>
              <a:rPr lang="ko-KR" altLang="en-US" dirty="0" smtClean="0"/>
              <a:t> 알고리즘 활용</a:t>
            </a:r>
            <a:endParaRPr lang="en-US" altLang="ko-KR" dirty="0"/>
          </a:p>
          <a:p>
            <a:pPr rtl="0"/>
            <a:r>
              <a:rPr lang="ko-KR" altLang="en-US" dirty="0" smtClean="0"/>
              <a:t>경유지 범위 설정</a:t>
            </a:r>
            <a:endParaRPr lang="en-US" altLang="ko-KR" dirty="0" smtClean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FE91C663-2D66-4255-91B4-906F720EB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D581BC7-E183-40DB-AC97-C19EA4EB8894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rtl="0"/>
              <a:t>8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9493" y="478882"/>
            <a:ext cx="6936259" cy="59472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1440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4B26A0-76B0-4D92-8A3B-F4FB7FCBB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ko-KR" dirty="0" err="1">
                <a:latin typeface="+mj-ea"/>
              </a:rPr>
              <a:t>AINavI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50184F8-7D3E-4F39-85DA-53F65AF618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목표 사용자층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7BC30F8-1890-4494-869A-DCD11E9F5FF4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815720" y="3869349"/>
            <a:ext cx="4319755" cy="1328330"/>
          </a:xfrm>
        </p:spPr>
        <p:txBody>
          <a:bodyPr rtlCol="0">
            <a:normAutofit/>
          </a:bodyPr>
          <a:lstStyle/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ko-KR" altLang="en-US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안전에 취약한 </a:t>
            </a:r>
            <a:r>
              <a:rPr lang="en-US" altLang="ko-KR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20~30</a:t>
            </a:r>
            <a:r>
              <a:rPr lang="ko-KR" altLang="en-US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여성</a:t>
            </a:r>
            <a:endParaRPr lang="en-US" altLang="ko-KR" dirty="0" smtClean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 rtl="0">
              <a:buFont typeface="Arial" panose="020B0604020202020204" pitchFamily="34" charset="0"/>
              <a:buChar char="•"/>
            </a:pPr>
            <a:endParaRPr lang="en-US" altLang="ko-KR" sz="800" dirty="0">
              <a:solidFill>
                <a:schemeClr val="tx1"/>
              </a:solidFill>
            </a:endParaRP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ko-KR" altLang="en-US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목표 서비스 범위 </a:t>
            </a:r>
            <a:r>
              <a:rPr lang="en-US" altLang="ko-KR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광주광역시 동구</a:t>
            </a:r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FE91C663-2D66-4255-91B4-906F720EB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D581BC7-E183-40DB-AC97-C19EA4EB8894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rtl="0"/>
              <a:t>9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rcRect l="9656" t="15461" r="64664" b="78144"/>
          <a:stretch/>
        </p:blipFill>
        <p:spPr>
          <a:xfrm>
            <a:off x="5264982" y="1117035"/>
            <a:ext cx="6122240" cy="428813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8990" y="1796294"/>
            <a:ext cx="4594225" cy="444119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4005849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Custom 12">
      <a:dk1>
        <a:srgbClr val="00BBBB"/>
      </a:dk1>
      <a:lt1>
        <a:srgbClr val="000000"/>
      </a:lt1>
      <a:dk2>
        <a:srgbClr val="999999"/>
      </a:dk2>
      <a:lt2>
        <a:srgbClr val="FFFFFF"/>
      </a:lt2>
      <a:accent1>
        <a:srgbClr val="004448"/>
      </a:accent1>
      <a:accent2>
        <a:srgbClr val="482845"/>
      </a:accent2>
      <a:accent3>
        <a:srgbClr val="7A0000"/>
      </a:accent3>
      <a:accent4>
        <a:srgbClr val="969959"/>
      </a:accent4>
      <a:accent5>
        <a:srgbClr val="225B5F"/>
      </a:accent5>
      <a:accent6>
        <a:srgbClr val="3D8C41"/>
      </a:accent6>
      <a:hlink>
        <a:srgbClr val="7F7F7F"/>
      </a:hlink>
      <a:folHlink>
        <a:srgbClr val="7F7F7F"/>
      </a:folHlink>
    </a:clrScheme>
    <a:fontScheme name="Custom 13">
      <a:majorFont>
        <a:latin typeface="Gill Sans MT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solidFill>
            <a:schemeClr val="tx2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764</Words>
  <Application>Microsoft Office PowerPoint</Application>
  <PresentationFormat>와이드스크린</PresentationFormat>
  <Paragraphs>261</Paragraphs>
  <Slides>29</Slides>
  <Notes>25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41" baseType="lpstr">
      <vt:lpstr>BMDoHyeon-OTF</vt:lpstr>
      <vt:lpstr>돋움</vt:lpstr>
      <vt:lpstr>Malgun Gothic</vt:lpstr>
      <vt:lpstr>Malgun Gothic</vt:lpstr>
      <vt:lpstr>Arial</vt:lpstr>
      <vt:lpstr>Courier New</vt:lpstr>
      <vt:lpstr>Franklin Gothic Book</vt:lpstr>
      <vt:lpstr>Segoe UI</vt:lpstr>
      <vt:lpstr>Segoe UI Light</vt:lpstr>
      <vt:lpstr>Segoe UI Semibold</vt:lpstr>
      <vt:lpstr>Tahoma</vt:lpstr>
      <vt:lpstr>Office 테마</vt:lpstr>
      <vt:lpstr>AINavI </vt:lpstr>
      <vt:lpstr>목차</vt:lpstr>
      <vt:lpstr>팀원소개</vt:lpstr>
      <vt:lpstr>기존 안심귀가 서비스</vt:lpstr>
      <vt:lpstr>문제점</vt:lpstr>
      <vt:lpstr>AINavI</vt:lpstr>
      <vt:lpstr>AINavI</vt:lpstr>
      <vt:lpstr>AINavI</vt:lpstr>
      <vt:lpstr>AINavI</vt:lpstr>
      <vt:lpstr>기대효과</vt:lpstr>
      <vt:lpstr>시스템 구성도</vt:lpstr>
      <vt:lpstr>개발환경</vt:lpstr>
      <vt:lpstr>공공데이터활용</vt:lpstr>
      <vt:lpstr>지도API활용</vt:lpstr>
      <vt:lpstr>지도API활용</vt:lpstr>
      <vt:lpstr>지도API활용</vt:lpstr>
      <vt:lpstr>위치정보표시</vt:lpstr>
      <vt:lpstr>경로 탐색 기능 추가</vt:lpstr>
      <vt:lpstr>구현결과</vt:lpstr>
      <vt:lpstr>구현결과</vt:lpstr>
      <vt:lpstr>구현결과</vt:lpstr>
      <vt:lpstr>시연</vt:lpstr>
      <vt:lpstr>일정계획표</vt:lpstr>
      <vt:lpstr>주간진행과정</vt:lpstr>
      <vt:lpstr>주간협력과정</vt:lpstr>
      <vt:lpstr>취업정보</vt:lpstr>
      <vt:lpstr>참고문헌 및 서적</vt:lpstr>
      <vt:lpstr>관련 링크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4</cp:revision>
  <dcterms:created xsi:type="dcterms:W3CDTF">2022-05-22T11:25:23Z</dcterms:created>
  <dcterms:modified xsi:type="dcterms:W3CDTF">2022-06-12T11:11:06Z</dcterms:modified>
  <cp:version/>
</cp:coreProperties>
</file>